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0" r:id="rId1"/>
  </p:sldMasterIdLst>
  <p:sldIdLst>
    <p:sldId id="273" r:id="rId2"/>
    <p:sldId id="257" r:id="rId3"/>
    <p:sldId id="258" r:id="rId4"/>
    <p:sldId id="274" r:id="rId5"/>
    <p:sldId id="275" r:id="rId6"/>
    <p:sldId id="259" r:id="rId7"/>
    <p:sldId id="270" r:id="rId8"/>
    <p:sldId id="271" r:id="rId9"/>
    <p:sldId id="278" r:id="rId10"/>
    <p:sldId id="276" r:id="rId11"/>
    <p:sldId id="277" r:id="rId12"/>
    <p:sldId id="379" r:id="rId13"/>
    <p:sldId id="380" r:id="rId14"/>
    <p:sldId id="272" r:id="rId15"/>
    <p:sldId id="381" r:id="rId16"/>
    <p:sldId id="269" r:id="rId17"/>
    <p:sldId id="26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4" d="100"/>
          <a:sy n="74" d="100"/>
        </p:scale>
        <p:origin x="104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EC6F64-CD2B-42DB-99ED-6BA806D4C69C}" type="doc">
      <dgm:prSet loTypeId="urn:microsoft.com/office/officeart/2005/8/layout/radial5" loCatId="relationship" qsTypeId="urn:microsoft.com/office/officeart/2005/8/quickstyle/3d1" qsCatId="3D" csTypeId="urn:microsoft.com/office/officeart/2005/8/colors/colorful1" csCatId="colorful" phldr="1"/>
      <dgm:spPr/>
      <dgm:t>
        <a:bodyPr/>
        <a:lstStyle/>
        <a:p>
          <a:endParaRPr lang="en-US"/>
        </a:p>
      </dgm:t>
    </dgm:pt>
    <dgm:pt modelId="{9BB2D12F-093E-47AA-8CE6-7AF98BF70148}">
      <dgm:prSet/>
      <dgm:spPr/>
    </dgm:pt>
    <dgm:pt modelId="{DB78C779-C546-413B-B255-405ADBD8A423}" type="parTrans" cxnId="{9D1690E7-FD0A-4964-9E1F-C01CB20A26AE}">
      <dgm:prSet/>
      <dgm:spPr/>
      <dgm:t>
        <a:bodyPr/>
        <a:lstStyle/>
        <a:p>
          <a:endParaRPr lang="en-US"/>
        </a:p>
      </dgm:t>
    </dgm:pt>
    <dgm:pt modelId="{85A753C2-3849-4295-BD61-C6391484A9D7}" type="sibTrans" cxnId="{9D1690E7-FD0A-4964-9E1F-C01CB20A26AE}">
      <dgm:prSet/>
      <dgm:spPr/>
      <dgm:t>
        <a:bodyPr/>
        <a:lstStyle/>
        <a:p>
          <a:endParaRPr lang="en-US"/>
        </a:p>
      </dgm:t>
    </dgm:pt>
    <dgm:pt modelId="{A6BF6398-3F48-4E6B-8ECE-F6859B966FCB}">
      <dgm:prSet/>
      <dgm:spPr/>
    </dgm:pt>
    <dgm:pt modelId="{4ADBBD18-FC15-41D4-BDF6-7888BB8F808F}" type="parTrans" cxnId="{6977BD9B-ADF0-478B-A715-945882831388}">
      <dgm:prSet/>
      <dgm:spPr/>
      <dgm:t>
        <a:bodyPr/>
        <a:lstStyle/>
        <a:p>
          <a:endParaRPr lang="en-US"/>
        </a:p>
      </dgm:t>
    </dgm:pt>
    <dgm:pt modelId="{334E4384-5B79-40BB-A323-82618D9F9496}" type="sibTrans" cxnId="{6977BD9B-ADF0-478B-A715-945882831388}">
      <dgm:prSet/>
      <dgm:spPr/>
      <dgm:t>
        <a:bodyPr/>
        <a:lstStyle/>
        <a:p>
          <a:endParaRPr lang="en-US"/>
        </a:p>
      </dgm:t>
    </dgm:pt>
    <dgm:pt modelId="{289EEE5E-B77B-48CA-90CE-0C50259F6887}">
      <dgm:prSet/>
      <dgm:spPr/>
    </dgm:pt>
    <dgm:pt modelId="{D50D8297-1952-4879-B567-A433290FC60A}" type="parTrans" cxnId="{663AAD51-A544-4CE3-AD20-414F33F905A2}">
      <dgm:prSet/>
      <dgm:spPr/>
      <dgm:t>
        <a:bodyPr/>
        <a:lstStyle/>
        <a:p>
          <a:endParaRPr lang="en-US"/>
        </a:p>
      </dgm:t>
    </dgm:pt>
    <dgm:pt modelId="{031A0684-CFA4-4592-A78B-917C15D77EA4}" type="sibTrans" cxnId="{663AAD51-A544-4CE3-AD20-414F33F905A2}">
      <dgm:prSet/>
      <dgm:spPr/>
      <dgm:t>
        <a:bodyPr/>
        <a:lstStyle/>
        <a:p>
          <a:endParaRPr lang="en-US"/>
        </a:p>
      </dgm:t>
    </dgm:pt>
    <dgm:pt modelId="{604D0F05-E2D7-4E87-B8FA-9880B56E79CD}">
      <dgm:prSet/>
      <dgm:spPr/>
    </dgm:pt>
    <dgm:pt modelId="{8072AB3A-860D-40EF-8D7D-F5BD5D2E741E}" type="parTrans" cxnId="{18B0B020-341E-4D63-BA59-2AA3980FFAE1}">
      <dgm:prSet/>
      <dgm:spPr/>
      <dgm:t>
        <a:bodyPr/>
        <a:lstStyle/>
        <a:p>
          <a:endParaRPr lang="en-US"/>
        </a:p>
      </dgm:t>
    </dgm:pt>
    <dgm:pt modelId="{D1E3EBF9-DCFD-43BE-B337-3613AF0F33AA}" type="sibTrans" cxnId="{18B0B020-341E-4D63-BA59-2AA3980FFAE1}">
      <dgm:prSet/>
      <dgm:spPr/>
      <dgm:t>
        <a:bodyPr/>
        <a:lstStyle/>
        <a:p>
          <a:endParaRPr lang="en-US"/>
        </a:p>
      </dgm:t>
    </dgm:pt>
    <dgm:pt modelId="{FB14B7FE-BB1C-4797-8AD0-995730F482DB}">
      <dgm:prSet/>
      <dgm:spPr/>
      <dgm:t>
        <a:bodyPr/>
        <a:lstStyle/>
        <a:p>
          <a:r>
            <a:rPr lang="en-US" b="1" baseline="0" dirty="0"/>
            <a:t>Compare services</a:t>
          </a:r>
          <a:endParaRPr lang="en-US" dirty="0"/>
        </a:p>
      </dgm:t>
    </dgm:pt>
    <dgm:pt modelId="{58407D0F-38C6-49E7-ADE8-ADC4EFADC6DC}" type="parTrans" cxnId="{D19E889A-39C9-4F55-994F-6A2E5193BE78}">
      <dgm:prSet/>
      <dgm:spPr/>
      <dgm:t>
        <a:bodyPr/>
        <a:lstStyle/>
        <a:p>
          <a:endParaRPr lang="en-US"/>
        </a:p>
      </dgm:t>
    </dgm:pt>
    <dgm:pt modelId="{D9406224-1EEC-4A59-B0F7-9712552006F6}" type="sibTrans" cxnId="{D19E889A-39C9-4F55-994F-6A2E5193BE78}">
      <dgm:prSet/>
      <dgm:spPr/>
      <dgm:t>
        <a:bodyPr/>
        <a:lstStyle/>
        <a:p>
          <a:endParaRPr lang="en-US"/>
        </a:p>
      </dgm:t>
    </dgm:pt>
    <dgm:pt modelId="{7C746D3E-0DF6-45EB-A290-C433A8AFFD37}">
      <dgm:prSet/>
      <dgm:spPr/>
      <dgm:t>
        <a:bodyPr/>
        <a:lstStyle/>
        <a:p>
          <a:r>
            <a:rPr lang="en-US" b="1" baseline="0" dirty="0"/>
            <a:t>simple &amp; secure booking</a:t>
          </a:r>
          <a:endParaRPr lang="en-US" dirty="0"/>
        </a:p>
      </dgm:t>
    </dgm:pt>
    <dgm:pt modelId="{4B523A77-200D-4643-85BF-7D21D89F4812}" type="parTrans" cxnId="{8243FF67-8C8B-4D46-AD43-669B55189B21}">
      <dgm:prSet/>
      <dgm:spPr/>
      <dgm:t>
        <a:bodyPr/>
        <a:lstStyle/>
        <a:p>
          <a:endParaRPr lang="en-US"/>
        </a:p>
      </dgm:t>
    </dgm:pt>
    <dgm:pt modelId="{C132F6A4-A874-4B3A-846E-278AF67852A0}" type="sibTrans" cxnId="{8243FF67-8C8B-4D46-AD43-669B55189B21}">
      <dgm:prSet/>
      <dgm:spPr/>
      <dgm:t>
        <a:bodyPr/>
        <a:lstStyle/>
        <a:p>
          <a:endParaRPr lang="en-US"/>
        </a:p>
      </dgm:t>
    </dgm:pt>
    <dgm:pt modelId="{2CD06912-0A7D-428C-BD8D-04652961AF57}">
      <dgm:prSet/>
      <dgm:spPr/>
      <dgm:t>
        <a:bodyPr/>
        <a:lstStyle/>
        <a:p>
          <a:r>
            <a:rPr lang="en-US" b="1" baseline="0" dirty="0"/>
            <a:t>digital presence services</a:t>
          </a:r>
          <a:endParaRPr lang="en-US" dirty="0"/>
        </a:p>
      </dgm:t>
    </dgm:pt>
    <dgm:pt modelId="{8E21FF5E-5E6E-4419-82CA-B7C7C96B22D5}" type="parTrans" cxnId="{6E798C8D-6757-4F75-836C-23E83269FBCF}">
      <dgm:prSet/>
      <dgm:spPr/>
      <dgm:t>
        <a:bodyPr/>
        <a:lstStyle/>
        <a:p>
          <a:endParaRPr lang="en-US"/>
        </a:p>
      </dgm:t>
    </dgm:pt>
    <dgm:pt modelId="{8AFAC691-4AE5-4F01-A0CD-E7671FAB90AB}" type="sibTrans" cxnId="{6E798C8D-6757-4F75-836C-23E83269FBCF}">
      <dgm:prSet/>
      <dgm:spPr/>
      <dgm:t>
        <a:bodyPr/>
        <a:lstStyle/>
        <a:p>
          <a:endParaRPr lang="en-US"/>
        </a:p>
      </dgm:t>
    </dgm:pt>
    <dgm:pt modelId="{253FFAA0-5C36-433F-8D37-D8DF9646BCDC}">
      <dgm:prSet/>
      <dgm:spPr/>
      <dgm:t>
        <a:bodyPr/>
        <a:lstStyle/>
        <a:p>
          <a:r>
            <a:rPr lang="en-US" b="1" baseline="0" dirty="0"/>
            <a:t>real-time service management</a:t>
          </a:r>
          <a:endParaRPr lang="en-US" dirty="0"/>
        </a:p>
      </dgm:t>
    </dgm:pt>
    <dgm:pt modelId="{D55D0E47-5121-426C-9451-A3FAC83F57D1}" type="parTrans" cxnId="{C9B83423-72CE-4871-8F6D-DF7CCCFFC24A}">
      <dgm:prSet/>
      <dgm:spPr/>
      <dgm:t>
        <a:bodyPr/>
        <a:lstStyle/>
        <a:p>
          <a:endParaRPr lang="en-US"/>
        </a:p>
      </dgm:t>
    </dgm:pt>
    <dgm:pt modelId="{D0CE7064-1B1D-4183-B352-80D3340B4518}" type="sibTrans" cxnId="{C9B83423-72CE-4871-8F6D-DF7CCCFFC24A}">
      <dgm:prSet/>
      <dgm:spPr/>
      <dgm:t>
        <a:bodyPr/>
        <a:lstStyle/>
        <a:p>
          <a:endParaRPr lang="en-US"/>
        </a:p>
      </dgm:t>
    </dgm:pt>
    <dgm:pt modelId="{A77BE4BC-9865-4AF9-B946-89DAB532F2C1}">
      <dgm:prSet/>
      <dgm:spPr/>
      <dgm:t>
        <a:bodyPr/>
        <a:lstStyle/>
        <a:p>
          <a:r>
            <a:rPr lang="en-US" b="1" baseline="0" dirty="0"/>
            <a:t>user-friendly interface</a:t>
          </a:r>
          <a:endParaRPr lang="en-US" dirty="0"/>
        </a:p>
      </dgm:t>
    </dgm:pt>
    <dgm:pt modelId="{59F460DF-E072-4ED2-8EB5-B0070B805DA4}" type="parTrans" cxnId="{FB091821-FDB5-44CC-94A2-B8D3508F5984}">
      <dgm:prSet/>
      <dgm:spPr/>
      <dgm:t>
        <a:bodyPr/>
        <a:lstStyle/>
        <a:p>
          <a:endParaRPr lang="en-US"/>
        </a:p>
      </dgm:t>
    </dgm:pt>
    <dgm:pt modelId="{CFEEAAA5-E37C-4DAA-8350-7CF31F0B5AFF}" type="sibTrans" cxnId="{FB091821-FDB5-44CC-94A2-B8D3508F5984}">
      <dgm:prSet/>
      <dgm:spPr/>
      <dgm:t>
        <a:bodyPr/>
        <a:lstStyle/>
        <a:p>
          <a:endParaRPr lang="en-US"/>
        </a:p>
      </dgm:t>
    </dgm:pt>
    <dgm:pt modelId="{197E663D-D07E-4530-8777-7DF876FD7040}">
      <dgm:prSet/>
      <dgm:spPr/>
      <dgm:t>
        <a:bodyPr/>
        <a:lstStyle/>
        <a:p>
          <a:r>
            <a:rPr lang="en-US" dirty="0"/>
            <a:t>Service Spot</a:t>
          </a:r>
        </a:p>
      </dgm:t>
    </dgm:pt>
    <dgm:pt modelId="{60B506EF-A438-4A90-9DC5-266571D9E791}" type="parTrans" cxnId="{9635011D-0BBC-464A-AE63-916CF09E3541}">
      <dgm:prSet/>
      <dgm:spPr/>
      <dgm:t>
        <a:bodyPr/>
        <a:lstStyle/>
        <a:p>
          <a:endParaRPr lang="en-US"/>
        </a:p>
      </dgm:t>
    </dgm:pt>
    <dgm:pt modelId="{2432C10A-AFC7-438A-BBA2-40B49E3EEB94}" type="sibTrans" cxnId="{9635011D-0BBC-464A-AE63-916CF09E3541}">
      <dgm:prSet/>
      <dgm:spPr/>
      <dgm:t>
        <a:bodyPr/>
        <a:lstStyle/>
        <a:p>
          <a:endParaRPr lang="en-US"/>
        </a:p>
      </dgm:t>
    </dgm:pt>
    <dgm:pt modelId="{35754C47-7653-4E7A-9654-932D0C8B56B8}" type="pres">
      <dgm:prSet presAssocID="{A2EC6F64-CD2B-42DB-99ED-6BA806D4C69C}" presName="Name0" presStyleCnt="0">
        <dgm:presLayoutVars>
          <dgm:chMax val="1"/>
          <dgm:dir/>
          <dgm:animLvl val="ctr"/>
          <dgm:resizeHandles val="exact"/>
        </dgm:presLayoutVars>
      </dgm:prSet>
      <dgm:spPr/>
    </dgm:pt>
    <dgm:pt modelId="{C6884896-98FC-4746-9F85-CC4F7472A624}" type="pres">
      <dgm:prSet presAssocID="{197E663D-D07E-4530-8777-7DF876FD7040}" presName="centerShape" presStyleLbl="node0" presStyleIdx="0" presStyleCnt="1"/>
      <dgm:spPr/>
    </dgm:pt>
    <dgm:pt modelId="{98AD2581-51D0-4838-9D62-2039227D8B6D}" type="pres">
      <dgm:prSet presAssocID="{58407D0F-38C6-49E7-ADE8-ADC4EFADC6DC}" presName="parTrans" presStyleLbl="sibTrans2D1" presStyleIdx="0" presStyleCnt="5"/>
      <dgm:spPr/>
    </dgm:pt>
    <dgm:pt modelId="{06CD902C-AF19-4852-9552-C9D3421D12C8}" type="pres">
      <dgm:prSet presAssocID="{58407D0F-38C6-49E7-ADE8-ADC4EFADC6DC}" presName="connectorText" presStyleLbl="sibTrans2D1" presStyleIdx="0" presStyleCnt="5"/>
      <dgm:spPr/>
    </dgm:pt>
    <dgm:pt modelId="{F70EF8C5-5649-4631-91ED-B59741CB0F69}" type="pres">
      <dgm:prSet presAssocID="{FB14B7FE-BB1C-4797-8AD0-995730F482DB}" presName="node" presStyleLbl="node1" presStyleIdx="0" presStyleCnt="5">
        <dgm:presLayoutVars>
          <dgm:bulletEnabled val="1"/>
        </dgm:presLayoutVars>
      </dgm:prSet>
      <dgm:spPr/>
    </dgm:pt>
    <dgm:pt modelId="{8FC91467-6EDA-42F1-A880-3FC72A27C45F}" type="pres">
      <dgm:prSet presAssocID="{4B523A77-200D-4643-85BF-7D21D89F4812}" presName="parTrans" presStyleLbl="sibTrans2D1" presStyleIdx="1" presStyleCnt="5"/>
      <dgm:spPr/>
    </dgm:pt>
    <dgm:pt modelId="{18A681DC-386B-4B90-AB32-5E23952CC33F}" type="pres">
      <dgm:prSet presAssocID="{4B523A77-200D-4643-85BF-7D21D89F4812}" presName="connectorText" presStyleLbl="sibTrans2D1" presStyleIdx="1" presStyleCnt="5"/>
      <dgm:spPr/>
    </dgm:pt>
    <dgm:pt modelId="{6692B3AC-385E-4529-BFA2-6D55C020ABAF}" type="pres">
      <dgm:prSet presAssocID="{7C746D3E-0DF6-45EB-A290-C433A8AFFD37}" presName="node" presStyleLbl="node1" presStyleIdx="1" presStyleCnt="5">
        <dgm:presLayoutVars>
          <dgm:bulletEnabled val="1"/>
        </dgm:presLayoutVars>
      </dgm:prSet>
      <dgm:spPr/>
    </dgm:pt>
    <dgm:pt modelId="{51FA8DD1-04AD-461D-A7CF-A56424B6CBD5}" type="pres">
      <dgm:prSet presAssocID="{8E21FF5E-5E6E-4419-82CA-B7C7C96B22D5}" presName="parTrans" presStyleLbl="sibTrans2D1" presStyleIdx="2" presStyleCnt="5"/>
      <dgm:spPr/>
    </dgm:pt>
    <dgm:pt modelId="{E07692D3-396F-4A4C-95FF-C1ACF4B247CD}" type="pres">
      <dgm:prSet presAssocID="{8E21FF5E-5E6E-4419-82CA-B7C7C96B22D5}" presName="connectorText" presStyleLbl="sibTrans2D1" presStyleIdx="2" presStyleCnt="5"/>
      <dgm:spPr/>
    </dgm:pt>
    <dgm:pt modelId="{E3368F00-7457-4D63-AF94-56C915AE8859}" type="pres">
      <dgm:prSet presAssocID="{2CD06912-0A7D-428C-BD8D-04652961AF57}" presName="node" presStyleLbl="node1" presStyleIdx="2" presStyleCnt="5">
        <dgm:presLayoutVars>
          <dgm:bulletEnabled val="1"/>
        </dgm:presLayoutVars>
      </dgm:prSet>
      <dgm:spPr/>
    </dgm:pt>
    <dgm:pt modelId="{73CCBE15-1856-467A-A009-A3BE0DFAEDE8}" type="pres">
      <dgm:prSet presAssocID="{D55D0E47-5121-426C-9451-A3FAC83F57D1}" presName="parTrans" presStyleLbl="sibTrans2D1" presStyleIdx="3" presStyleCnt="5"/>
      <dgm:spPr/>
    </dgm:pt>
    <dgm:pt modelId="{46D66DE7-A378-42AE-9050-6843900FCBD7}" type="pres">
      <dgm:prSet presAssocID="{D55D0E47-5121-426C-9451-A3FAC83F57D1}" presName="connectorText" presStyleLbl="sibTrans2D1" presStyleIdx="3" presStyleCnt="5"/>
      <dgm:spPr/>
    </dgm:pt>
    <dgm:pt modelId="{EABA3961-89C4-4826-A4B9-647F051D12DD}" type="pres">
      <dgm:prSet presAssocID="{253FFAA0-5C36-433F-8D37-D8DF9646BCDC}" presName="node" presStyleLbl="node1" presStyleIdx="3" presStyleCnt="5">
        <dgm:presLayoutVars>
          <dgm:bulletEnabled val="1"/>
        </dgm:presLayoutVars>
      </dgm:prSet>
      <dgm:spPr/>
    </dgm:pt>
    <dgm:pt modelId="{AD0569A1-B5CE-43F5-B7F6-EEAC56E4FF55}" type="pres">
      <dgm:prSet presAssocID="{59F460DF-E072-4ED2-8EB5-B0070B805DA4}" presName="parTrans" presStyleLbl="sibTrans2D1" presStyleIdx="4" presStyleCnt="5"/>
      <dgm:spPr/>
    </dgm:pt>
    <dgm:pt modelId="{150108A2-19B9-4F71-8237-297C253A4692}" type="pres">
      <dgm:prSet presAssocID="{59F460DF-E072-4ED2-8EB5-B0070B805DA4}" presName="connectorText" presStyleLbl="sibTrans2D1" presStyleIdx="4" presStyleCnt="5"/>
      <dgm:spPr/>
    </dgm:pt>
    <dgm:pt modelId="{4A4FC651-74A6-4627-A4BF-D281C630169E}" type="pres">
      <dgm:prSet presAssocID="{A77BE4BC-9865-4AF9-B946-89DAB532F2C1}" presName="node" presStyleLbl="node1" presStyleIdx="4" presStyleCnt="5">
        <dgm:presLayoutVars>
          <dgm:bulletEnabled val="1"/>
        </dgm:presLayoutVars>
      </dgm:prSet>
      <dgm:spPr/>
    </dgm:pt>
  </dgm:ptLst>
  <dgm:cxnLst>
    <dgm:cxn modelId="{862E390B-44A0-490A-9B4D-B1E0EBFAE206}" type="presOf" srcId="{4B523A77-200D-4643-85BF-7D21D89F4812}" destId="{8FC91467-6EDA-42F1-A880-3FC72A27C45F}" srcOrd="0" destOrd="0" presId="urn:microsoft.com/office/officeart/2005/8/layout/radial5"/>
    <dgm:cxn modelId="{9E938815-29E0-4127-93FE-334BE237366E}" type="presOf" srcId="{4B523A77-200D-4643-85BF-7D21D89F4812}" destId="{18A681DC-386B-4B90-AB32-5E23952CC33F}" srcOrd="1" destOrd="0" presId="urn:microsoft.com/office/officeart/2005/8/layout/radial5"/>
    <dgm:cxn modelId="{9635011D-0BBC-464A-AE63-916CF09E3541}" srcId="{A2EC6F64-CD2B-42DB-99ED-6BA806D4C69C}" destId="{197E663D-D07E-4530-8777-7DF876FD7040}" srcOrd="0" destOrd="0" parTransId="{60B506EF-A438-4A90-9DC5-266571D9E791}" sibTransId="{2432C10A-AFC7-438A-BBA2-40B49E3EEB94}"/>
    <dgm:cxn modelId="{18B0B020-341E-4D63-BA59-2AA3980FFAE1}" srcId="{A2EC6F64-CD2B-42DB-99ED-6BA806D4C69C}" destId="{604D0F05-E2D7-4E87-B8FA-9880B56E79CD}" srcOrd="4" destOrd="0" parTransId="{8072AB3A-860D-40EF-8D7D-F5BD5D2E741E}" sibTransId="{D1E3EBF9-DCFD-43BE-B337-3613AF0F33AA}"/>
    <dgm:cxn modelId="{FB091821-FDB5-44CC-94A2-B8D3508F5984}" srcId="{197E663D-D07E-4530-8777-7DF876FD7040}" destId="{A77BE4BC-9865-4AF9-B946-89DAB532F2C1}" srcOrd="4" destOrd="0" parTransId="{59F460DF-E072-4ED2-8EB5-B0070B805DA4}" sibTransId="{CFEEAAA5-E37C-4DAA-8350-7CF31F0B5AFF}"/>
    <dgm:cxn modelId="{C9B83423-72CE-4871-8F6D-DF7CCCFFC24A}" srcId="{197E663D-D07E-4530-8777-7DF876FD7040}" destId="{253FFAA0-5C36-433F-8D37-D8DF9646BCDC}" srcOrd="3" destOrd="0" parTransId="{D55D0E47-5121-426C-9451-A3FAC83F57D1}" sibTransId="{D0CE7064-1B1D-4183-B352-80D3340B4518}"/>
    <dgm:cxn modelId="{80C4F434-51D2-4D01-BD09-E77A9C1EA362}" type="presOf" srcId="{253FFAA0-5C36-433F-8D37-D8DF9646BCDC}" destId="{EABA3961-89C4-4826-A4B9-647F051D12DD}" srcOrd="0" destOrd="0" presId="urn:microsoft.com/office/officeart/2005/8/layout/radial5"/>
    <dgm:cxn modelId="{826BE139-0D4C-491E-B9DE-D2E0DC0CBD69}" type="presOf" srcId="{A77BE4BC-9865-4AF9-B946-89DAB532F2C1}" destId="{4A4FC651-74A6-4627-A4BF-D281C630169E}" srcOrd="0" destOrd="0" presId="urn:microsoft.com/office/officeart/2005/8/layout/radial5"/>
    <dgm:cxn modelId="{0673AA46-5FF4-407D-9AB3-0B253B5F0643}" type="presOf" srcId="{58407D0F-38C6-49E7-ADE8-ADC4EFADC6DC}" destId="{06CD902C-AF19-4852-9552-C9D3421D12C8}" srcOrd="1" destOrd="0" presId="urn:microsoft.com/office/officeart/2005/8/layout/radial5"/>
    <dgm:cxn modelId="{8243FF67-8C8B-4D46-AD43-669B55189B21}" srcId="{197E663D-D07E-4530-8777-7DF876FD7040}" destId="{7C746D3E-0DF6-45EB-A290-C433A8AFFD37}" srcOrd="1" destOrd="0" parTransId="{4B523A77-200D-4643-85BF-7D21D89F4812}" sibTransId="{C132F6A4-A874-4B3A-846E-278AF67852A0}"/>
    <dgm:cxn modelId="{E0F35268-6E3B-47FC-83E6-642DFD3E10CD}" type="presOf" srcId="{D55D0E47-5121-426C-9451-A3FAC83F57D1}" destId="{73CCBE15-1856-467A-A009-A3BE0DFAEDE8}" srcOrd="0" destOrd="0" presId="urn:microsoft.com/office/officeart/2005/8/layout/radial5"/>
    <dgm:cxn modelId="{7B839148-2C2C-4833-8057-59A19FDBF184}" type="presOf" srcId="{D55D0E47-5121-426C-9451-A3FAC83F57D1}" destId="{46D66DE7-A378-42AE-9050-6843900FCBD7}" srcOrd="1" destOrd="0" presId="urn:microsoft.com/office/officeart/2005/8/layout/radial5"/>
    <dgm:cxn modelId="{B06C134C-A729-44D5-B9BA-B92374F1F7D2}" type="presOf" srcId="{58407D0F-38C6-49E7-ADE8-ADC4EFADC6DC}" destId="{98AD2581-51D0-4838-9D62-2039227D8B6D}" srcOrd="0" destOrd="0" presId="urn:microsoft.com/office/officeart/2005/8/layout/radial5"/>
    <dgm:cxn modelId="{4D7EBE4D-F4BF-43CB-95BC-6A55D4065998}" type="presOf" srcId="{197E663D-D07E-4530-8777-7DF876FD7040}" destId="{C6884896-98FC-4746-9F85-CC4F7472A624}" srcOrd="0" destOrd="0" presId="urn:microsoft.com/office/officeart/2005/8/layout/radial5"/>
    <dgm:cxn modelId="{663AAD51-A544-4CE3-AD20-414F33F905A2}" srcId="{A2EC6F64-CD2B-42DB-99ED-6BA806D4C69C}" destId="{289EEE5E-B77B-48CA-90CE-0C50259F6887}" srcOrd="3" destOrd="0" parTransId="{D50D8297-1952-4879-B567-A433290FC60A}" sibTransId="{031A0684-CFA4-4592-A78B-917C15D77EA4}"/>
    <dgm:cxn modelId="{1F970D58-F1D5-473B-905B-7C10BF5FF51A}" type="presOf" srcId="{FB14B7FE-BB1C-4797-8AD0-995730F482DB}" destId="{F70EF8C5-5649-4631-91ED-B59741CB0F69}" srcOrd="0" destOrd="0" presId="urn:microsoft.com/office/officeart/2005/8/layout/radial5"/>
    <dgm:cxn modelId="{B8AD7178-6B28-4F1E-9AF5-2AB9B98AD200}" type="presOf" srcId="{59F460DF-E072-4ED2-8EB5-B0070B805DA4}" destId="{AD0569A1-B5CE-43F5-B7F6-EEAC56E4FF55}" srcOrd="0" destOrd="0" presId="urn:microsoft.com/office/officeart/2005/8/layout/radial5"/>
    <dgm:cxn modelId="{6E798C8D-6757-4F75-836C-23E83269FBCF}" srcId="{197E663D-D07E-4530-8777-7DF876FD7040}" destId="{2CD06912-0A7D-428C-BD8D-04652961AF57}" srcOrd="2" destOrd="0" parTransId="{8E21FF5E-5E6E-4419-82CA-B7C7C96B22D5}" sibTransId="{8AFAC691-4AE5-4F01-A0CD-E7671FAB90AB}"/>
    <dgm:cxn modelId="{D19E889A-39C9-4F55-994F-6A2E5193BE78}" srcId="{197E663D-D07E-4530-8777-7DF876FD7040}" destId="{FB14B7FE-BB1C-4797-8AD0-995730F482DB}" srcOrd="0" destOrd="0" parTransId="{58407D0F-38C6-49E7-ADE8-ADC4EFADC6DC}" sibTransId="{D9406224-1EEC-4A59-B0F7-9712552006F6}"/>
    <dgm:cxn modelId="{6977BD9B-ADF0-478B-A715-945882831388}" srcId="{A2EC6F64-CD2B-42DB-99ED-6BA806D4C69C}" destId="{A6BF6398-3F48-4E6B-8ECE-F6859B966FCB}" srcOrd="2" destOrd="0" parTransId="{4ADBBD18-FC15-41D4-BDF6-7888BB8F808F}" sibTransId="{334E4384-5B79-40BB-A323-82618D9F9496}"/>
    <dgm:cxn modelId="{A2F252A2-4474-43EE-AB27-C5A4A97B8B81}" type="presOf" srcId="{59F460DF-E072-4ED2-8EB5-B0070B805DA4}" destId="{150108A2-19B9-4F71-8237-297C253A4692}" srcOrd="1" destOrd="0" presId="urn:microsoft.com/office/officeart/2005/8/layout/radial5"/>
    <dgm:cxn modelId="{320D9DA3-3F1E-445E-AB16-D123BC4CD4FB}" type="presOf" srcId="{8E21FF5E-5E6E-4419-82CA-B7C7C96B22D5}" destId="{51FA8DD1-04AD-461D-A7CF-A56424B6CBD5}" srcOrd="0" destOrd="0" presId="urn:microsoft.com/office/officeart/2005/8/layout/radial5"/>
    <dgm:cxn modelId="{B69D76CD-2F49-44AE-9C82-9FC9F3DA1754}" type="presOf" srcId="{7C746D3E-0DF6-45EB-A290-C433A8AFFD37}" destId="{6692B3AC-385E-4529-BFA2-6D55C020ABAF}" srcOrd="0" destOrd="0" presId="urn:microsoft.com/office/officeart/2005/8/layout/radial5"/>
    <dgm:cxn modelId="{60A877D9-853D-4779-9282-EB0329C12B76}" type="presOf" srcId="{8E21FF5E-5E6E-4419-82CA-B7C7C96B22D5}" destId="{E07692D3-396F-4A4C-95FF-C1ACF4B247CD}" srcOrd="1" destOrd="0" presId="urn:microsoft.com/office/officeart/2005/8/layout/radial5"/>
    <dgm:cxn modelId="{9D1690E7-FD0A-4964-9E1F-C01CB20A26AE}" srcId="{A2EC6F64-CD2B-42DB-99ED-6BA806D4C69C}" destId="{9BB2D12F-093E-47AA-8CE6-7AF98BF70148}" srcOrd="1" destOrd="0" parTransId="{DB78C779-C546-413B-B255-405ADBD8A423}" sibTransId="{85A753C2-3849-4295-BD61-C6391484A9D7}"/>
    <dgm:cxn modelId="{E7F651FA-A76B-4120-9E48-BAEE6F1546F9}" type="presOf" srcId="{2CD06912-0A7D-428C-BD8D-04652961AF57}" destId="{E3368F00-7457-4D63-AF94-56C915AE8859}" srcOrd="0" destOrd="0" presId="urn:microsoft.com/office/officeart/2005/8/layout/radial5"/>
    <dgm:cxn modelId="{9C278CFA-810C-436B-BB27-ADF4E2B60D64}" type="presOf" srcId="{A2EC6F64-CD2B-42DB-99ED-6BA806D4C69C}" destId="{35754C47-7653-4E7A-9654-932D0C8B56B8}" srcOrd="0" destOrd="0" presId="urn:microsoft.com/office/officeart/2005/8/layout/radial5"/>
    <dgm:cxn modelId="{D9199DE0-7448-4262-9713-2E2F17348CBD}" type="presParOf" srcId="{35754C47-7653-4E7A-9654-932D0C8B56B8}" destId="{C6884896-98FC-4746-9F85-CC4F7472A624}" srcOrd="0" destOrd="0" presId="urn:microsoft.com/office/officeart/2005/8/layout/radial5"/>
    <dgm:cxn modelId="{7506A367-18FE-424F-A6E6-FF8FE0A18ACC}" type="presParOf" srcId="{35754C47-7653-4E7A-9654-932D0C8B56B8}" destId="{98AD2581-51D0-4838-9D62-2039227D8B6D}" srcOrd="1" destOrd="0" presId="urn:microsoft.com/office/officeart/2005/8/layout/radial5"/>
    <dgm:cxn modelId="{D59C1122-FD70-4F98-A025-E2F4CEB36FEB}" type="presParOf" srcId="{98AD2581-51D0-4838-9D62-2039227D8B6D}" destId="{06CD902C-AF19-4852-9552-C9D3421D12C8}" srcOrd="0" destOrd="0" presId="urn:microsoft.com/office/officeart/2005/8/layout/radial5"/>
    <dgm:cxn modelId="{CED51B20-E805-4A59-90B4-87E743584D0D}" type="presParOf" srcId="{35754C47-7653-4E7A-9654-932D0C8B56B8}" destId="{F70EF8C5-5649-4631-91ED-B59741CB0F69}" srcOrd="2" destOrd="0" presId="urn:microsoft.com/office/officeart/2005/8/layout/radial5"/>
    <dgm:cxn modelId="{BF98B666-32BB-42B2-9DC7-B998C902A7B8}" type="presParOf" srcId="{35754C47-7653-4E7A-9654-932D0C8B56B8}" destId="{8FC91467-6EDA-42F1-A880-3FC72A27C45F}" srcOrd="3" destOrd="0" presId="urn:microsoft.com/office/officeart/2005/8/layout/radial5"/>
    <dgm:cxn modelId="{15D3BD95-DCAC-453D-B1DB-E041EFD3A934}" type="presParOf" srcId="{8FC91467-6EDA-42F1-A880-3FC72A27C45F}" destId="{18A681DC-386B-4B90-AB32-5E23952CC33F}" srcOrd="0" destOrd="0" presId="urn:microsoft.com/office/officeart/2005/8/layout/radial5"/>
    <dgm:cxn modelId="{2096C2EC-56D0-41FC-AC8A-F55D46E4FC39}" type="presParOf" srcId="{35754C47-7653-4E7A-9654-932D0C8B56B8}" destId="{6692B3AC-385E-4529-BFA2-6D55C020ABAF}" srcOrd="4" destOrd="0" presId="urn:microsoft.com/office/officeart/2005/8/layout/radial5"/>
    <dgm:cxn modelId="{7630E52D-6F51-42E4-AC64-984A6031FCC1}" type="presParOf" srcId="{35754C47-7653-4E7A-9654-932D0C8B56B8}" destId="{51FA8DD1-04AD-461D-A7CF-A56424B6CBD5}" srcOrd="5" destOrd="0" presId="urn:microsoft.com/office/officeart/2005/8/layout/radial5"/>
    <dgm:cxn modelId="{43A86F23-2E5C-41D0-82F7-336BD37894D3}" type="presParOf" srcId="{51FA8DD1-04AD-461D-A7CF-A56424B6CBD5}" destId="{E07692D3-396F-4A4C-95FF-C1ACF4B247CD}" srcOrd="0" destOrd="0" presId="urn:microsoft.com/office/officeart/2005/8/layout/radial5"/>
    <dgm:cxn modelId="{E77EB746-359A-4D0B-8B3F-F2062D465885}" type="presParOf" srcId="{35754C47-7653-4E7A-9654-932D0C8B56B8}" destId="{E3368F00-7457-4D63-AF94-56C915AE8859}" srcOrd="6" destOrd="0" presId="urn:microsoft.com/office/officeart/2005/8/layout/radial5"/>
    <dgm:cxn modelId="{6DC4F7FA-06D2-497A-9656-6B5AE5AF4A36}" type="presParOf" srcId="{35754C47-7653-4E7A-9654-932D0C8B56B8}" destId="{73CCBE15-1856-467A-A009-A3BE0DFAEDE8}" srcOrd="7" destOrd="0" presId="urn:microsoft.com/office/officeart/2005/8/layout/radial5"/>
    <dgm:cxn modelId="{F8A540F1-AFB8-40E6-B58B-D4E019B7EC23}" type="presParOf" srcId="{73CCBE15-1856-467A-A009-A3BE0DFAEDE8}" destId="{46D66DE7-A378-42AE-9050-6843900FCBD7}" srcOrd="0" destOrd="0" presId="urn:microsoft.com/office/officeart/2005/8/layout/radial5"/>
    <dgm:cxn modelId="{90CEF1FC-60D5-499E-8284-4E14A05D6CC0}" type="presParOf" srcId="{35754C47-7653-4E7A-9654-932D0C8B56B8}" destId="{EABA3961-89C4-4826-A4B9-647F051D12DD}" srcOrd="8" destOrd="0" presId="urn:microsoft.com/office/officeart/2005/8/layout/radial5"/>
    <dgm:cxn modelId="{498C8F76-5321-463D-8749-1BFE7307709A}" type="presParOf" srcId="{35754C47-7653-4E7A-9654-932D0C8B56B8}" destId="{AD0569A1-B5CE-43F5-B7F6-EEAC56E4FF55}" srcOrd="9" destOrd="0" presId="urn:microsoft.com/office/officeart/2005/8/layout/radial5"/>
    <dgm:cxn modelId="{9E8D6E2E-BA27-4FCC-B47D-4B390C9738B9}" type="presParOf" srcId="{AD0569A1-B5CE-43F5-B7F6-EEAC56E4FF55}" destId="{150108A2-19B9-4F71-8237-297C253A4692}" srcOrd="0" destOrd="0" presId="urn:microsoft.com/office/officeart/2005/8/layout/radial5"/>
    <dgm:cxn modelId="{EE41CED0-3D10-4261-B08E-63A70EF2C564}" type="presParOf" srcId="{35754C47-7653-4E7A-9654-932D0C8B56B8}" destId="{4A4FC651-74A6-4627-A4BF-D281C630169E}"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3F56E35-B749-4EC0-B380-F7BA7DD8FB11}" type="doc">
      <dgm:prSet loTypeId="urn:microsoft.com/office/officeart/2005/8/layout/cycle6" loCatId="cycle" qsTypeId="urn:microsoft.com/office/officeart/2005/8/quickstyle/simple5" qsCatId="simple" csTypeId="urn:microsoft.com/office/officeart/2005/8/colors/colorful1" csCatId="colorful" phldr="1"/>
      <dgm:spPr/>
      <dgm:t>
        <a:bodyPr/>
        <a:lstStyle/>
        <a:p>
          <a:endParaRPr lang="en-US"/>
        </a:p>
      </dgm:t>
    </dgm:pt>
    <dgm:pt modelId="{F94DD057-E044-4E55-97BB-693845FD21B5}">
      <dgm:prSet/>
      <dgm:spPr/>
      <dgm:t>
        <a:bodyPr/>
        <a:lstStyle/>
        <a:p>
          <a:r>
            <a:rPr lang="en-US" b="1" baseline="0" dirty="0"/>
            <a:t>Reliability</a:t>
          </a:r>
          <a:endParaRPr lang="en-US" dirty="0"/>
        </a:p>
      </dgm:t>
    </dgm:pt>
    <dgm:pt modelId="{7250F73F-5293-410D-94B8-E4F79B3BE078}" type="parTrans" cxnId="{111EB25A-1691-4BDD-BCE7-85D350EB1672}">
      <dgm:prSet/>
      <dgm:spPr/>
      <dgm:t>
        <a:bodyPr/>
        <a:lstStyle/>
        <a:p>
          <a:endParaRPr lang="en-US"/>
        </a:p>
      </dgm:t>
    </dgm:pt>
    <dgm:pt modelId="{84B20DD1-FE88-4FA6-9DDE-A3C7D67D8031}" type="sibTrans" cxnId="{111EB25A-1691-4BDD-BCE7-85D350EB1672}">
      <dgm:prSet/>
      <dgm:spPr/>
      <dgm:t>
        <a:bodyPr/>
        <a:lstStyle/>
        <a:p>
          <a:endParaRPr lang="en-US"/>
        </a:p>
      </dgm:t>
    </dgm:pt>
    <dgm:pt modelId="{9563ECB4-3969-4AAC-AA5E-BD5C69CB2C9B}">
      <dgm:prSet/>
      <dgm:spPr/>
      <dgm:t>
        <a:bodyPr/>
        <a:lstStyle/>
        <a:p>
          <a:r>
            <a:rPr lang="en-US" b="1" baseline="0" dirty="0"/>
            <a:t>Security</a:t>
          </a:r>
          <a:endParaRPr lang="en-US" dirty="0"/>
        </a:p>
      </dgm:t>
    </dgm:pt>
    <dgm:pt modelId="{D10F684D-D7DF-491F-AC61-9B87337DBCCC}" type="parTrans" cxnId="{7E95D1A8-0F30-4EEB-A513-0D2234DFED6A}">
      <dgm:prSet/>
      <dgm:spPr/>
      <dgm:t>
        <a:bodyPr/>
        <a:lstStyle/>
        <a:p>
          <a:endParaRPr lang="en-US"/>
        </a:p>
      </dgm:t>
    </dgm:pt>
    <dgm:pt modelId="{D1E2EFDE-4B34-41D1-80D0-576667B2C500}" type="sibTrans" cxnId="{7E95D1A8-0F30-4EEB-A513-0D2234DFED6A}">
      <dgm:prSet/>
      <dgm:spPr/>
      <dgm:t>
        <a:bodyPr/>
        <a:lstStyle/>
        <a:p>
          <a:endParaRPr lang="en-US"/>
        </a:p>
      </dgm:t>
    </dgm:pt>
    <dgm:pt modelId="{553C14E1-8E61-4146-A8F2-F95408158495}">
      <dgm:prSet/>
      <dgm:spPr/>
      <dgm:t>
        <a:bodyPr/>
        <a:lstStyle/>
        <a:p>
          <a:r>
            <a:rPr lang="en-US" b="1" baseline="0" dirty="0"/>
            <a:t>Performance</a:t>
          </a:r>
          <a:endParaRPr lang="en-US" dirty="0"/>
        </a:p>
      </dgm:t>
    </dgm:pt>
    <dgm:pt modelId="{163CB96C-C07F-4607-BCE0-F5F2FE19FE61}" type="parTrans" cxnId="{58D339A7-7983-4A1E-BCB2-E7677FE71AE9}">
      <dgm:prSet/>
      <dgm:spPr/>
      <dgm:t>
        <a:bodyPr/>
        <a:lstStyle/>
        <a:p>
          <a:endParaRPr lang="en-US"/>
        </a:p>
      </dgm:t>
    </dgm:pt>
    <dgm:pt modelId="{43C94ECD-64B8-4FF3-8ABC-3CADC2C9CAA1}" type="sibTrans" cxnId="{58D339A7-7983-4A1E-BCB2-E7677FE71AE9}">
      <dgm:prSet/>
      <dgm:spPr/>
      <dgm:t>
        <a:bodyPr/>
        <a:lstStyle/>
        <a:p>
          <a:endParaRPr lang="en-US"/>
        </a:p>
      </dgm:t>
    </dgm:pt>
    <dgm:pt modelId="{1701D5E8-3459-4686-A007-BED6957DFDE5}">
      <dgm:prSet/>
      <dgm:spPr/>
      <dgm:t>
        <a:bodyPr/>
        <a:lstStyle/>
        <a:p>
          <a:r>
            <a:rPr lang="en-US" b="1" baseline="0" dirty="0"/>
            <a:t>Scalability</a:t>
          </a:r>
          <a:r>
            <a:rPr lang="en-US" baseline="0" dirty="0"/>
            <a:t> </a:t>
          </a:r>
          <a:endParaRPr lang="en-US" dirty="0"/>
        </a:p>
      </dgm:t>
    </dgm:pt>
    <dgm:pt modelId="{12287043-5B92-4B8E-A51B-49BC5F455664}" type="parTrans" cxnId="{FACF6563-9164-4F04-BD40-9788E06DF829}">
      <dgm:prSet/>
      <dgm:spPr/>
      <dgm:t>
        <a:bodyPr/>
        <a:lstStyle/>
        <a:p>
          <a:endParaRPr lang="en-US"/>
        </a:p>
      </dgm:t>
    </dgm:pt>
    <dgm:pt modelId="{A5441D11-0C0A-4153-B9D1-23A5388BCEB2}" type="sibTrans" cxnId="{FACF6563-9164-4F04-BD40-9788E06DF829}">
      <dgm:prSet/>
      <dgm:spPr/>
      <dgm:t>
        <a:bodyPr/>
        <a:lstStyle/>
        <a:p>
          <a:endParaRPr lang="en-US"/>
        </a:p>
      </dgm:t>
    </dgm:pt>
    <dgm:pt modelId="{D5F8E0D1-EA83-4DE9-AFB9-BDAC6EE526E1}" type="pres">
      <dgm:prSet presAssocID="{53F56E35-B749-4EC0-B380-F7BA7DD8FB11}" presName="cycle" presStyleCnt="0">
        <dgm:presLayoutVars>
          <dgm:dir/>
          <dgm:resizeHandles val="exact"/>
        </dgm:presLayoutVars>
      </dgm:prSet>
      <dgm:spPr/>
    </dgm:pt>
    <dgm:pt modelId="{F6E82857-95EB-44F7-BBD1-4B7D55E3ADCB}" type="pres">
      <dgm:prSet presAssocID="{F94DD057-E044-4E55-97BB-693845FD21B5}" presName="node" presStyleLbl="node1" presStyleIdx="0" presStyleCnt="4">
        <dgm:presLayoutVars>
          <dgm:bulletEnabled val="1"/>
        </dgm:presLayoutVars>
      </dgm:prSet>
      <dgm:spPr/>
    </dgm:pt>
    <dgm:pt modelId="{B56529CF-44A4-4013-A765-56D0B1B99C42}" type="pres">
      <dgm:prSet presAssocID="{F94DD057-E044-4E55-97BB-693845FD21B5}" presName="spNode" presStyleCnt="0"/>
      <dgm:spPr/>
    </dgm:pt>
    <dgm:pt modelId="{4AC729BD-0B09-4BA0-A681-754D564AB939}" type="pres">
      <dgm:prSet presAssocID="{84B20DD1-FE88-4FA6-9DDE-A3C7D67D8031}" presName="sibTrans" presStyleLbl="sibTrans1D1" presStyleIdx="0" presStyleCnt="4"/>
      <dgm:spPr/>
    </dgm:pt>
    <dgm:pt modelId="{0A166EAB-2159-4410-BC71-7AD16622B728}" type="pres">
      <dgm:prSet presAssocID="{9563ECB4-3969-4AAC-AA5E-BD5C69CB2C9B}" presName="node" presStyleLbl="node1" presStyleIdx="1" presStyleCnt="4">
        <dgm:presLayoutVars>
          <dgm:bulletEnabled val="1"/>
        </dgm:presLayoutVars>
      </dgm:prSet>
      <dgm:spPr/>
    </dgm:pt>
    <dgm:pt modelId="{7D3F1010-536A-4402-B348-964C4E09C49F}" type="pres">
      <dgm:prSet presAssocID="{9563ECB4-3969-4AAC-AA5E-BD5C69CB2C9B}" presName="spNode" presStyleCnt="0"/>
      <dgm:spPr/>
    </dgm:pt>
    <dgm:pt modelId="{B315BF56-8E5B-425F-89DA-F6821DB21D0E}" type="pres">
      <dgm:prSet presAssocID="{D1E2EFDE-4B34-41D1-80D0-576667B2C500}" presName="sibTrans" presStyleLbl="sibTrans1D1" presStyleIdx="1" presStyleCnt="4"/>
      <dgm:spPr/>
    </dgm:pt>
    <dgm:pt modelId="{8251418B-A0CA-424D-8970-BEEAC522ACCB}" type="pres">
      <dgm:prSet presAssocID="{553C14E1-8E61-4146-A8F2-F95408158495}" presName="node" presStyleLbl="node1" presStyleIdx="2" presStyleCnt="4">
        <dgm:presLayoutVars>
          <dgm:bulletEnabled val="1"/>
        </dgm:presLayoutVars>
      </dgm:prSet>
      <dgm:spPr/>
    </dgm:pt>
    <dgm:pt modelId="{CDB0B263-4D2F-4A87-BD86-B1C3DAC97203}" type="pres">
      <dgm:prSet presAssocID="{553C14E1-8E61-4146-A8F2-F95408158495}" presName="spNode" presStyleCnt="0"/>
      <dgm:spPr/>
    </dgm:pt>
    <dgm:pt modelId="{07CABC67-468B-46AD-A803-A73F4F66D286}" type="pres">
      <dgm:prSet presAssocID="{43C94ECD-64B8-4FF3-8ABC-3CADC2C9CAA1}" presName="sibTrans" presStyleLbl="sibTrans1D1" presStyleIdx="2" presStyleCnt="4"/>
      <dgm:spPr/>
    </dgm:pt>
    <dgm:pt modelId="{0B50F471-835C-4A74-9F4B-004271B001A2}" type="pres">
      <dgm:prSet presAssocID="{1701D5E8-3459-4686-A007-BED6957DFDE5}" presName="node" presStyleLbl="node1" presStyleIdx="3" presStyleCnt="4">
        <dgm:presLayoutVars>
          <dgm:bulletEnabled val="1"/>
        </dgm:presLayoutVars>
      </dgm:prSet>
      <dgm:spPr/>
    </dgm:pt>
    <dgm:pt modelId="{1AEAF327-F188-4186-A39B-AC72B4F02237}" type="pres">
      <dgm:prSet presAssocID="{1701D5E8-3459-4686-A007-BED6957DFDE5}" presName="spNode" presStyleCnt="0"/>
      <dgm:spPr/>
    </dgm:pt>
    <dgm:pt modelId="{A8F84D51-3520-414E-9566-1308707453B8}" type="pres">
      <dgm:prSet presAssocID="{A5441D11-0C0A-4153-B9D1-23A5388BCEB2}" presName="sibTrans" presStyleLbl="sibTrans1D1" presStyleIdx="3" presStyleCnt="4"/>
      <dgm:spPr/>
    </dgm:pt>
  </dgm:ptLst>
  <dgm:cxnLst>
    <dgm:cxn modelId="{1F18FC01-6318-477C-B24B-F3B9072248AB}" type="presOf" srcId="{53F56E35-B749-4EC0-B380-F7BA7DD8FB11}" destId="{D5F8E0D1-EA83-4DE9-AFB9-BDAC6EE526E1}" srcOrd="0" destOrd="0" presId="urn:microsoft.com/office/officeart/2005/8/layout/cycle6"/>
    <dgm:cxn modelId="{4FDAEE27-8F9F-4066-93B4-357117C945A1}" type="presOf" srcId="{43C94ECD-64B8-4FF3-8ABC-3CADC2C9CAA1}" destId="{07CABC67-468B-46AD-A803-A73F4F66D286}" srcOrd="0" destOrd="0" presId="urn:microsoft.com/office/officeart/2005/8/layout/cycle6"/>
    <dgm:cxn modelId="{FACF6563-9164-4F04-BD40-9788E06DF829}" srcId="{53F56E35-B749-4EC0-B380-F7BA7DD8FB11}" destId="{1701D5E8-3459-4686-A007-BED6957DFDE5}" srcOrd="3" destOrd="0" parTransId="{12287043-5B92-4B8E-A51B-49BC5F455664}" sibTransId="{A5441D11-0C0A-4153-B9D1-23A5388BCEB2}"/>
    <dgm:cxn modelId="{11DD514B-ABB5-480C-8914-95EA2DDD75C7}" type="presOf" srcId="{553C14E1-8E61-4146-A8F2-F95408158495}" destId="{8251418B-A0CA-424D-8970-BEEAC522ACCB}" srcOrd="0" destOrd="0" presId="urn:microsoft.com/office/officeart/2005/8/layout/cycle6"/>
    <dgm:cxn modelId="{B8331752-67DB-4485-9352-FB24E9934A2A}" type="presOf" srcId="{D1E2EFDE-4B34-41D1-80D0-576667B2C500}" destId="{B315BF56-8E5B-425F-89DA-F6821DB21D0E}" srcOrd="0" destOrd="0" presId="urn:microsoft.com/office/officeart/2005/8/layout/cycle6"/>
    <dgm:cxn modelId="{03EBD777-F387-41E9-B8B5-F833E1EE2899}" type="presOf" srcId="{1701D5E8-3459-4686-A007-BED6957DFDE5}" destId="{0B50F471-835C-4A74-9F4B-004271B001A2}" srcOrd="0" destOrd="0" presId="urn:microsoft.com/office/officeart/2005/8/layout/cycle6"/>
    <dgm:cxn modelId="{111EB25A-1691-4BDD-BCE7-85D350EB1672}" srcId="{53F56E35-B749-4EC0-B380-F7BA7DD8FB11}" destId="{F94DD057-E044-4E55-97BB-693845FD21B5}" srcOrd="0" destOrd="0" parTransId="{7250F73F-5293-410D-94B8-E4F79B3BE078}" sibTransId="{84B20DD1-FE88-4FA6-9DDE-A3C7D67D8031}"/>
    <dgm:cxn modelId="{81969D8F-8879-4B1D-9C7C-E94E4FB4D6AB}" type="presOf" srcId="{F94DD057-E044-4E55-97BB-693845FD21B5}" destId="{F6E82857-95EB-44F7-BBD1-4B7D55E3ADCB}" srcOrd="0" destOrd="0" presId="urn:microsoft.com/office/officeart/2005/8/layout/cycle6"/>
    <dgm:cxn modelId="{58D339A7-7983-4A1E-BCB2-E7677FE71AE9}" srcId="{53F56E35-B749-4EC0-B380-F7BA7DD8FB11}" destId="{553C14E1-8E61-4146-A8F2-F95408158495}" srcOrd="2" destOrd="0" parTransId="{163CB96C-C07F-4607-BCE0-F5F2FE19FE61}" sibTransId="{43C94ECD-64B8-4FF3-8ABC-3CADC2C9CAA1}"/>
    <dgm:cxn modelId="{7E95D1A8-0F30-4EEB-A513-0D2234DFED6A}" srcId="{53F56E35-B749-4EC0-B380-F7BA7DD8FB11}" destId="{9563ECB4-3969-4AAC-AA5E-BD5C69CB2C9B}" srcOrd="1" destOrd="0" parTransId="{D10F684D-D7DF-491F-AC61-9B87337DBCCC}" sibTransId="{D1E2EFDE-4B34-41D1-80D0-576667B2C500}"/>
    <dgm:cxn modelId="{8CA0E5A8-685E-4362-A7CF-48B6413801FC}" type="presOf" srcId="{9563ECB4-3969-4AAC-AA5E-BD5C69CB2C9B}" destId="{0A166EAB-2159-4410-BC71-7AD16622B728}" srcOrd="0" destOrd="0" presId="urn:microsoft.com/office/officeart/2005/8/layout/cycle6"/>
    <dgm:cxn modelId="{78D722D6-9C0E-4CFF-BE0F-339E13848C87}" type="presOf" srcId="{A5441D11-0C0A-4153-B9D1-23A5388BCEB2}" destId="{A8F84D51-3520-414E-9566-1308707453B8}" srcOrd="0" destOrd="0" presId="urn:microsoft.com/office/officeart/2005/8/layout/cycle6"/>
    <dgm:cxn modelId="{E01A92FB-CC5E-43EF-871C-CFDD8BD367C9}" type="presOf" srcId="{84B20DD1-FE88-4FA6-9DDE-A3C7D67D8031}" destId="{4AC729BD-0B09-4BA0-A681-754D564AB939}" srcOrd="0" destOrd="0" presId="urn:microsoft.com/office/officeart/2005/8/layout/cycle6"/>
    <dgm:cxn modelId="{14D449E4-11DF-44F5-8F15-826AACDAB1A2}" type="presParOf" srcId="{D5F8E0D1-EA83-4DE9-AFB9-BDAC6EE526E1}" destId="{F6E82857-95EB-44F7-BBD1-4B7D55E3ADCB}" srcOrd="0" destOrd="0" presId="urn:microsoft.com/office/officeart/2005/8/layout/cycle6"/>
    <dgm:cxn modelId="{36817EC8-AEDF-4F3C-A65E-2B2C28579DDD}" type="presParOf" srcId="{D5F8E0D1-EA83-4DE9-AFB9-BDAC6EE526E1}" destId="{B56529CF-44A4-4013-A765-56D0B1B99C42}" srcOrd="1" destOrd="0" presId="urn:microsoft.com/office/officeart/2005/8/layout/cycle6"/>
    <dgm:cxn modelId="{C28FF6E4-CF14-4855-8089-D35D464F2B01}" type="presParOf" srcId="{D5F8E0D1-EA83-4DE9-AFB9-BDAC6EE526E1}" destId="{4AC729BD-0B09-4BA0-A681-754D564AB939}" srcOrd="2" destOrd="0" presId="urn:microsoft.com/office/officeart/2005/8/layout/cycle6"/>
    <dgm:cxn modelId="{C4E3CB38-F7C4-4478-B66E-759F4E6CD9EA}" type="presParOf" srcId="{D5F8E0D1-EA83-4DE9-AFB9-BDAC6EE526E1}" destId="{0A166EAB-2159-4410-BC71-7AD16622B728}" srcOrd="3" destOrd="0" presId="urn:microsoft.com/office/officeart/2005/8/layout/cycle6"/>
    <dgm:cxn modelId="{5936C19B-5584-4B8A-8581-CDCD2F9D0395}" type="presParOf" srcId="{D5F8E0D1-EA83-4DE9-AFB9-BDAC6EE526E1}" destId="{7D3F1010-536A-4402-B348-964C4E09C49F}" srcOrd="4" destOrd="0" presId="urn:microsoft.com/office/officeart/2005/8/layout/cycle6"/>
    <dgm:cxn modelId="{48937B6B-CB2C-47D7-A2D4-DA0C6771E158}" type="presParOf" srcId="{D5F8E0D1-EA83-4DE9-AFB9-BDAC6EE526E1}" destId="{B315BF56-8E5B-425F-89DA-F6821DB21D0E}" srcOrd="5" destOrd="0" presId="urn:microsoft.com/office/officeart/2005/8/layout/cycle6"/>
    <dgm:cxn modelId="{F447B50C-3A0B-4B38-88CF-58F44284B06E}" type="presParOf" srcId="{D5F8E0D1-EA83-4DE9-AFB9-BDAC6EE526E1}" destId="{8251418B-A0CA-424D-8970-BEEAC522ACCB}" srcOrd="6" destOrd="0" presId="urn:microsoft.com/office/officeart/2005/8/layout/cycle6"/>
    <dgm:cxn modelId="{7A6478D0-5C58-4244-89FA-ADEDE3000BB5}" type="presParOf" srcId="{D5F8E0D1-EA83-4DE9-AFB9-BDAC6EE526E1}" destId="{CDB0B263-4D2F-4A87-BD86-B1C3DAC97203}" srcOrd="7" destOrd="0" presId="urn:microsoft.com/office/officeart/2005/8/layout/cycle6"/>
    <dgm:cxn modelId="{B9F90080-BFFB-4DB9-A09D-9AF30558F9A2}" type="presParOf" srcId="{D5F8E0D1-EA83-4DE9-AFB9-BDAC6EE526E1}" destId="{07CABC67-468B-46AD-A803-A73F4F66D286}" srcOrd="8" destOrd="0" presId="urn:microsoft.com/office/officeart/2005/8/layout/cycle6"/>
    <dgm:cxn modelId="{E22EDC3A-86AE-49EE-B98C-D3CAFA264D39}" type="presParOf" srcId="{D5F8E0D1-EA83-4DE9-AFB9-BDAC6EE526E1}" destId="{0B50F471-835C-4A74-9F4B-004271B001A2}" srcOrd="9" destOrd="0" presId="urn:microsoft.com/office/officeart/2005/8/layout/cycle6"/>
    <dgm:cxn modelId="{76324B4B-58D7-4CBA-BB81-89CCFF303FE2}" type="presParOf" srcId="{D5F8E0D1-EA83-4DE9-AFB9-BDAC6EE526E1}" destId="{1AEAF327-F188-4186-A39B-AC72B4F02237}" srcOrd="10" destOrd="0" presId="urn:microsoft.com/office/officeart/2005/8/layout/cycle6"/>
    <dgm:cxn modelId="{C4C5E141-D5AC-471B-9BBA-15C0697D5AD1}" type="presParOf" srcId="{D5F8E0D1-EA83-4DE9-AFB9-BDAC6EE526E1}" destId="{A8F84D51-3520-414E-9566-1308707453B8}" srcOrd="11"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24429FC-E123-4F0A-942D-9867C7A2B301}" type="doc">
      <dgm:prSet loTypeId="urn:microsoft.com/office/officeart/2005/8/layout/hProcess4" loCatId="process" qsTypeId="urn:microsoft.com/office/officeart/2005/8/quickstyle/3d5" qsCatId="3D" csTypeId="urn:microsoft.com/office/officeart/2005/8/colors/colorful1" csCatId="colorful" phldr="1"/>
      <dgm:spPr/>
      <dgm:t>
        <a:bodyPr/>
        <a:lstStyle/>
        <a:p>
          <a:endParaRPr lang="en-US"/>
        </a:p>
      </dgm:t>
    </dgm:pt>
    <dgm:pt modelId="{48042202-6C9C-4F1F-B28F-661AD038529B}">
      <dgm:prSet phldrT="[Text]"/>
      <dgm:spPr/>
      <dgm:t>
        <a:bodyPr/>
        <a:lstStyle/>
        <a:p>
          <a:r>
            <a:rPr lang="en-US" dirty="0"/>
            <a:t>End users</a:t>
          </a:r>
        </a:p>
      </dgm:t>
    </dgm:pt>
    <dgm:pt modelId="{B62CB9D6-2BA4-4E13-9AF8-6BD1895AC91C}" type="parTrans" cxnId="{9C563A3C-F3B8-42DD-BAC0-632D8DDD3C44}">
      <dgm:prSet/>
      <dgm:spPr/>
      <dgm:t>
        <a:bodyPr/>
        <a:lstStyle/>
        <a:p>
          <a:endParaRPr lang="en-US"/>
        </a:p>
      </dgm:t>
    </dgm:pt>
    <dgm:pt modelId="{5C7B34AD-454D-40B9-8F5A-9384D1449C26}" type="sibTrans" cxnId="{9C563A3C-F3B8-42DD-BAC0-632D8DDD3C44}">
      <dgm:prSet/>
      <dgm:spPr/>
      <dgm:t>
        <a:bodyPr/>
        <a:lstStyle/>
        <a:p>
          <a:endParaRPr lang="en-US"/>
        </a:p>
      </dgm:t>
    </dgm:pt>
    <dgm:pt modelId="{357F5335-6CFF-4411-B62D-81909C833118}">
      <dgm:prSet phldrT="[Text]" custT="1"/>
      <dgm:spPr/>
      <dgm:t>
        <a:bodyPr/>
        <a:lstStyle/>
        <a:p>
          <a:r>
            <a:rPr lang="en-US" sz="1400" dirty="0"/>
            <a:t>Service Providers</a:t>
          </a:r>
        </a:p>
      </dgm:t>
    </dgm:pt>
    <dgm:pt modelId="{8BF3B981-C914-4647-9519-34984579116D}" type="parTrans" cxnId="{C2915F0A-970E-4116-A4C5-D6FB8471BE55}">
      <dgm:prSet/>
      <dgm:spPr/>
      <dgm:t>
        <a:bodyPr/>
        <a:lstStyle/>
        <a:p>
          <a:endParaRPr lang="en-US"/>
        </a:p>
      </dgm:t>
    </dgm:pt>
    <dgm:pt modelId="{C21F45CA-3B7C-4EDC-AFBF-3EE67CDDB99D}" type="sibTrans" cxnId="{C2915F0A-970E-4116-A4C5-D6FB8471BE55}">
      <dgm:prSet/>
      <dgm:spPr/>
      <dgm:t>
        <a:bodyPr/>
        <a:lstStyle/>
        <a:p>
          <a:endParaRPr lang="en-US"/>
        </a:p>
      </dgm:t>
    </dgm:pt>
    <dgm:pt modelId="{4F5283B0-5CA6-48E0-8791-EB262E9DD638}">
      <dgm:prSet phldrT="[Text]" custT="1"/>
      <dgm:spPr/>
      <dgm:t>
        <a:bodyPr/>
        <a:lstStyle/>
        <a:p>
          <a:r>
            <a:rPr lang="en-US" sz="1400" dirty="0"/>
            <a:t>Service Consumers</a:t>
          </a:r>
        </a:p>
      </dgm:t>
    </dgm:pt>
    <dgm:pt modelId="{D43048BC-4D0F-467E-B4CE-4511BA12E253}" type="parTrans" cxnId="{8936D732-7499-4F78-B21E-68B54365EE5A}">
      <dgm:prSet/>
      <dgm:spPr/>
      <dgm:t>
        <a:bodyPr/>
        <a:lstStyle/>
        <a:p>
          <a:endParaRPr lang="en-US"/>
        </a:p>
      </dgm:t>
    </dgm:pt>
    <dgm:pt modelId="{34B3E03B-C5D0-4BF3-ADED-8C8893C41B87}" type="sibTrans" cxnId="{8936D732-7499-4F78-B21E-68B54365EE5A}">
      <dgm:prSet/>
      <dgm:spPr/>
      <dgm:t>
        <a:bodyPr/>
        <a:lstStyle/>
        <a:p>
          <a:endParaRPr lang="en-US"/>
        </a:p>
      </dgm:t>
    </dgm:pt>
    <dgm:pt modelId="{23C37887-0C3C-4B13-B1F0-D7018D185F21}">
      <dgm:prSet phldrT="[Text]"/>
      <dgm:spPr/>
      <dgm:t>
        <a:bodyPr/>
        <a:lstStyle/>
        <a:p>
          <a:r>
            <a:rPr lang="en-US" dirty="0"/>
            <a:t>Frontend  (UI)</a:t>
          </a:r>
        </a:p>
      </dgm:t>
    </dgm:pt>
    <dgm:pt modelId="{0A3E4A51-4B99-4143-8CF0-A857A6F9D2F2}" type="parTrans" cxnId="{04777FDA-77FF-483A-AC15-0C4424CBF7BD}">
      <dgm:prSet/>
      <dgm:spPr/>
      <dgm:t>
        <a:bodyPr/>
        <a:lstStyle/>
        <a:p>
          <a:endParaRPr lang="en-US"/>
        </a:p>
      </dgm:t>
    </dgm:pt>
    <dgm:pt modelId="{E80F4320-DCA6-43E1-B0D8-3A4AD2D975CE}" type="sibTrans" cxnId="{04777FDA-77FF-483A-AC15-0C4424CBF7BD}">
      <dgm:prSet/>
      <dgm:spPr/>
      <dgm:t>
        <a:bodyPr/>
        <a:lstStyle/>
        <a:p>
          <a:endParaRPr lang="en-US"/>
        </a:p>
      </dgm:t>
    </dgm:pt>
    <dgm:pt modelId="{00DBC7E1-8628-4100-9113-6BB0F086CEC8}">
      <dgm:prSet phldrT="[Text]" custT="1"/>
      <dgm:spPr/>
      <dgm:t>
        <a:bodyPr/>
        <a:lstStyle/>
        <a:p>
          <a:r>
            <a:rPr lang="en-US" sz="1200" dirty="0"/>
            <a:t>HTML,CSS,JS</a:t>
          </a:r>
        </a:p>
      </dgm:t>
    </dgm:pt>
    <dgm:pt modelId="{DF082D09-2AF2-49BC-A06F-A3D3820095FE}" type="parTrans" cxnId="{0E434EF8-4FF1-4037-9DA2-94D83DA9B16D}">
      <dgm:prSet/>
      <dgm:spPr/>
      <dgm:t>
        <a:bodyPr/>
        <a:lstStyle/>
        <a:p>
          <a:endParaRPr lang="en-US"/>
        </a:p>
      </dgm:t>
    </dgm:pt>
    <dgm:pt modelId="{F20CF5B7-F60A-4661-968C-387006978DB4}" type="sibTrans" cxnId="{0E434EF8-4FF1-4037-9DA2-94D83DA9B16D}">
      <dgm:prSet/>
      <dgm:spPr/>
      <dgm:t>
        <a:bodyPr/>
        <a:lstStyle/>
        <a:p>
          <a:endParaRPr lang="en-US"/>
        </a:p>
      </dgm:t>
    </dgm:pt>
    <dgm:pt modelId="{AA915EA7-C43B-431A-80A9-0339811FD356}">
      <dgm:prSet phldrT="[Text]" custT="1"/>
      <dgm:spPr/>
      <dgm:t>
        <a:bodyPr/>
        <a:lstStyle/>
        <a:p>
          <a:r>
            <a:rPr lang="en-US" sz="1200" dirty="0"/>
            <a:t>Login , Registration</a:t>
          </a:r>
        </a:p>
      </dgm:t>
    </dgm:pt>
    <dgm:pt modelId="{F57329D4-4AB5-4579-AC6D-92E58347DAE5}" type="parTrans" cxnId="{756C1A7C-3EB2-4478-BCFF-E2C6B9F065AE}">
      <dgm:prSet/>
      <dgm:spPr/>
      <dgm:t>
        <a:bodyPr/>
        <a:lstStyle/>
        <a:p>
          <a:endParaRPr lang="en-US"/>
        </a:p>
      </dgm:t>
    </dgm:pt>
    <dgm:pt modelId="{25BCB528-EB4D-4B91-B49C-E577FB9D5BA1}" type="sibTrans" cxnId="{756C1A7C-3EB2-4478-BCFF-E2C6B9F065AE}">
      <dgm:prSet/>
      <dgm:spPr/>
      <dgm:t>
        <a:bodyPr/>
        <a:lstStyle/>
        <a:p>
          <a:endParaRPr lang="en-US"/>
        </a:p>
      </dgm:t>
    </dgm:pt>
    <dgm:pt modelId="{1A991DDB-5DAF-478D-B931-6C60F719A9CF}">
      <dgm:prSet phldrT="[Text]"/>
      <dgm:spPr/>
      <dgm:t>
        <a:bodyPr/>
        <a:lstStyle/>
        <a:p>
          <a:r>
            <a:rPr lang="en-US" dirty="0"/>
            <a:t>Backend(Java- Spring-Boot)</a:t>
          </a:r>
        </a:p>
      </dgm:t>
    </dgm:pt>
    <dgm:pt modelId="{FF0480C8-379F-46E4-B749-01DFE019C089}" type="parTrans" cxnId="{305EEDD2-C096-4002-9D44-0AC6C5B43BDB}">
      <dgm:prSet/>
      <dgm:spPr/>
      <dgm:t>
        <a:bodyPr/>
        <a:lstStyle/>
        <a:p>
          <a:endParaRPr lang="en-US"/>
        </a:p>
      </dgm:t>
    </dgm:pt>
    <dgm:pt modelId="{44005E1D-1D68-4198-9B5B-7639E7FA2253}" type="sibTrans" cxnId="{305EEDD2-C096-4002-9D44-0AC6C5B43BDB}">
      <dgm:prSet/>
      <dgm:spPr/>
      <dgm:t>
        <a:bodyPr/>
        <a:lstStyle/>
        <a:p>
          <a:endParaRPr lang="en-US"/>
        </a:p>
      </dgm:t>
    </dgm:pt>
    <dgm:pt modelId="{9F3DBBE5-0440-4345-80C4-26E662A2E668}">
      <dgm:prSet phldrT="[Text]" custT="1"/>
      <dgm:spPr/>
      <dgm:t>
        <a:bodyPr/>
        <a:lstStyle/>
        <a:p>
          <a:r>
            <a:rPr lang="en-US" sz="1200" dirty="0"/>
            <a:t>User Authentication</a:t>
          </a:r>
        </a:p>
      </dgm:t>
    </dgm:pt>
    <dgm:pt modelId="{5432F20F-B585-4B91-835B-1A2EFFC1F174}" type="parTrans" cxnId="{69F7DA87-E83E-4493-B7CC-2108796059A6}">
      <dgm:prSet/>
      <dgm:spPr/>
      <dgm:t>
        <a:bodyPr/>
        <a:lstStyle/>
        <a:p>
          <a:endParaRPr lang="en-US"/>
        </a:p>
      </dgm:t>
    </dgm:pt>
    <dgm:pt modelId="{EF3E75C2-3D3B-4761-8B5A-9896C57BF822}" type="sibTrans" cxnId="{69F7DA87-E83E-4493-B7CC-2108796059A6}">
      <dgm:prSet/>
      <dgm:spPr/>
      <dgm:t>
        <a:bodyPr/>
        <a:lstStyle/>
        <a:p>
          <a:endParaRPr lang="en-US"/>
        </a:p>
      </dgm:t>
    </dgm:pt>
    <dgm:pt modelId="{721DAB21-CE43-4989-AC59-69D1417D5875}">
      <dgm:prSet phldrT="[Text]"/>
      <dgm:spPr/>
      <dgm:t>
        <a:bodyPr/>
        <a:lstStyle/>
        <a:p>
          <a:r>
            <a:rPr lang="en-US" dirty="0"/>
            <a:t>Server</a:t>
          </a:r>
        </a:p>
      </dgm:t>
    </dgm:pt>
    <dgm:pt modelId="{73C08D29-B9C8-46A4-A154-B18EFCA40AEA}" type="parTrans" cxnId="{AB917F4C-7C65-41BA-B4DD-07C2E0F4458F}">
      <dgm:prSet/>
      <dgm:spPr/>
      <dgm:t>
        <a:bodyPr/>
        <a:lstStyle/>
        <a:p>
          <a:endParaRPr lang="en-US"/>
        </a:p>
      </dgm:t>
    </dgm:pt>
    <dgm:pt modelId="{8C39F910-2142-4985-BBED-DFD09C52C770}" type="sibTrans" cxnId="{AB917F4C-7C65-41BA-B4DD-07C2E0F4458F}">
      <dgm:prSet/>
      <dgm:spPr/>
      <dgm:t>
        <a:bodyPr/>
        <a:lstStyle/>
        <a:p>
          <a:endParaRPr lang="en-US"/>
        </a:p>
      </dgm:t>
    </dgm:pt>
    <dgm:pt modelId="{4D429827-02DE-4522-AFBB-E065348624B2}">
      <dgm:prSet phldrT="[Text]"/>
      <dgm:spPr/>
      <dgm:t>
        <a:bodyPr/>
        <a:lstStyle/>
        <a:p>
          <a:r>
            <a:rPr lang="en-US" dirty="0"/>
            <a:t>Database(MySQL)</a:t>
          </a:r>
        </a:p>
      </dgm:t>
    </dgm:pt>
    <dgm:pt modelId="{4A5B9206-B2D2-416A-8720-9879B28C71C0}" type="parTrans" cxnId="{C12F3DCE-10A1-424D-9E82-215E8D752BE2}">
      <dgm:prSet/>
      <dgm:spPr/>
      <dgm:t>
        <a:bodyPr/>
        <a:lstStyle/>
        <a:p>
          <a:endParaRPr lang="en-US"/>
        </a:p>
      </dgm:t>
    </dgm:pt>
    <dgm:pt modelId="{5F5ED3E8-ABA3-45C1-95C6-D27421714221}" type="sibTrans" cxnId="{C12F3DCE-10A1-424D-9E82-215E8D752BE2}">
      <dgm:prSet/>
      <dgm:spPr/>
      <dgm:t>
        <a:bodyPr/>
        <a:lstStyle/>
        <a:p>
          <a:endParaRPr lang="en-US"/>
        </a:p>
      </dgm:t>
    </dgm:pt>
    <dgm:pt modelId="{8635A1FB-1D26-42DD-A0AF-96BB24356A53}">
      <dgm:prSet phldrT="[Text]" custT="1"/>
      <dgm:spPr/>
      <dgm:t>
        <a:bodyPr/>
        <a:lstStyle/>
        <a:p>
          <a:r>
            <a:rPr lang="en-US" sz="1200" dirty="0"/>
            <a:t>Review ,Feedback</a:t>
          </a:r>
        </a:p>
      </dgm:t>
    </dgm:pt>
    <dgm:pt modelId="{868CA001-7621-4FA3-BA74-40B63D2FD186}" type="parTrans" cxnId="{24EE2054-8FC1-4DBA-9D04-F9B60B6B079F}">
      <dgm:prSet/>
      <dgm:spPr/>
      <dgm:t>
        <a:bodyPr/>
        <a:lstStyle/>
        <a:p>
          <a:endParaRPr lang="en-US"/>
        </a:p>
      </dgm:t>
    </dgm:pt>
    <dgm:pt modelId="{DCBC964F-3D5B-4D5F-87E1-C8870B7631D1}" type="sibTrans" cxnId="{24EE2054-8FC1-4DBA-9D04-F9B60B6B079F}">
      <dgm:prSet/>
      <dgm:spPr/>
      <dgm:t>
        <a:bodyPr/>
        <a:lstStyle/>
        <a:p>
          <a:endParaRPr lang="en-US"/>
        </a:p>
      </dgm:t>
    </dgm:pt>
    <dgm:pt modelId="{2939D8F6-5F3F-4098-BAD6-52363A5329FA}">
      <dgm:prSet phldrT="[Text]" custT="1"/>
      <dgm:spPr/>
      <dgm:t>
        <a:bodyPr/>
        <a:lstStyle/>
        <a:p>
          <a:r>
            <a:rPr lang="en-US" sz="1200" dirty="0"/>
            <a:t>Updating services</a:t>
          </a:r>
        </a:p>
      </dgm:t>
    </dgm:pt>
    <dgm:pt modelId="{75FD918A-50DC-4C7D-9DF4-17BD64603A1F}" type="parTrans" cxnId="{6B49235D-1010-4894-87A6-300D6F0959C2}">
      <dgm:prSet/>
      <dgm:spPr/>
      <dgm:t>
        <a:bodyPr/>
        <a:lstStyle/>
        <a:p>
          <a:endParaRPr lang="en-US"/>
        </a:p>
      </dgm:t>
    </dgm:pt>
    <dgm:pt modelId="{78AF1FD0-844A-4924-BEA0-2BAB6FC1B0E8}" type="sibTrans" cxnId="{6B49235D-1010-4894-87A6-300D6F0959C2}">
      <dgm:prSet/>
      <dgm:spPr/>
      <dgm:t>
        <a:bodyPr/>
        <a:lstStyle/>
        <a:p>
          <a:endParaRPr lang="en-US"/>
        </a:p>
      </dgm:t>
    </dgm:pt>
    <dgm:pt modelId="{5EC5FF1C-58CB-4727-9BBF-3CC91B865B78}">
      <dgm:prSet phldrT="[Text]" custT="1"/>
      <dgm:spPr/>
      <dgm:t>
        <a:bodyPr/>
        <a:lstStyle/>
        <a:p>
          <a:r>
            <a:rPr lang="en-US" sz="1200" dirty="0"/>
            <a:t>Business Logic</a:t>
          </a:r>
        </a:p>
      </dgm:t>
    </dgm:pt>
    <dgm:pt modelId="{41560461-0978-489A-95F2-724DBE5F9704}" type="parTrans" cxnId="{AE59F657-0DA4-467E-B347-F8524DD96097}">
      <dgm:prSet/>
      <dgm:spPr/>
      <dgm:t>
        <a:bodyPr/>
        <a:lstStyle/>
        <a:p>
          <a:endParaRPr lang="en-US"/>
        </a:p>
      </dgm:t>
    </dgm:pt>
    <dgm:pt modelId="{800864E6-CFB7-482E-9769-691B00BF50F0}" type="sibTrans" cxnId="{AE59F657-0DA4-467E-B347-F8524DD96097}">
      <dgm:prSet/>
      <dgm:spPr/>
      <dgm:t>
        <a:bodyPr/>
        <a:lstStyle/>
        <a:p>
          <a:endParaRPr lang="en-US"/>
        </a:p>
      </dgm:t>
    </dgm:pt>
    <dgm:pt modelId="{E37004EE-77AE-48D8-AEE8-76AE185F8893}">
      <dgm:prSet phldrT="[Text]" custT="1"/>
      <dgm:spPr/>
      <dgm:t>
        <a:bodyPr/>
        <a:lstStyle/>
        <a:p>
          <a:r>
            <a:rPr lang="en-US" sz="1100" dirty="0"/>
            <a:t>Apache Tomcat</a:t>
          </a:r>
        </a:p>
      </dgm:t>
    </dgm:pt>
    <dgm:pt modelId="{EEB6EEDC-65AC-46EC-A33E-7D4E1D5EBA5C}" type="parTrans" cxnId="{28F507C5-B9A9-4D7C-A8CB-AEF3A214BB88}">
      <dgm:prSet/>
      <dgm:spPr/>
      <dgm:t>
        <a:bodyPr/>
        <a:lstStyle/>
        <a:p>
          <a:endParaRPr lang="en-US"/>
        </a:p>
      </dgm:t>
    </dgm:pt>
    <dgm:pt modelId="{A7230CC5-14AA-4AAC-B088-1027F9C4C321}" type="sibTrans" cxnId="{28F507C5-B9A9-4D7C-A8CB-AEF3A214BB88}">
      <dgm:prSet/>
      <dgm:spPr/>
      <dgm:t>
        <a:bodyPr/>
        <a:lstStyle/>
        <a:p>
          <a:endParaRPr lang="en-US"/>
        </a:p>
      </dgm:t>
    </dgm:pt>
    <dgm:pt modelId="{770461CB-E5AF-4CE9-8FF7-05FEAA6EF476}">
      <dgm:prSet phldrT="[Text]" custT="1"/>
      <dgm:spPr/>
      <dgm:t>
        <a:bodyPr/>
        <a:lstStyle/>
        <a:p>
          <a:r>
            <a:rPr lang="en-US" sz="1100" dirty="0"/>
            <a:t>Http Request &amp; Http Response</a:t>
          </a:r>
        </a:p>
      </dgm:t>
    </dgm:pt>
    <dgm:pt modelId="{105DC030-40B4-4171-A492-2A639CA19539}" type="parTrans" cxnId="{014E3325-CBDE-4138-9D87-BA36CE9752A1}">
      <dgm:prSet/>
      <dgm:spPr/>
      <dgm:t>
        <a:bodyPr/>
        <a:lstStyle/>
        <a:p>
          <a:endParaRPr lang="en-US"/>
        </a:p>
      </dgm:t>
    </dgm:pt>
    <dgm:pt modelId="{6B744B6E-F141-40E0-B02A-E6D9D5A94110}" type="sibTrans" cxnId="{014E3325-CBDE-4138-9D87-BA36CE9752A1}">
      <dgm:prSet/>
      <dgm:spPr/>
      <dgm:t>
        <a:bodyPr/>
        <a:lstStyle/>
        <a:p>
          <a:endParaRPr lang="en-US"/>
        </a:p>
      </dgm:t>
    </dgm:pt>
    <dgm:pt modelId="{BCA599F2-C49C-426A-83F0-AB39CC1D153C}">
      <dgm:prSet phldrT="[Text]" custT="1"/>
      <dgm:spPr/>
      <dgm:t>
        <a:bodyPr/>
        <a:lstStyle/>
        <a:p>
          <a:r>
            <a:rPr lang="en-US" sz="1100" dirty="0"/>
            <a:t>Bridge For frontend &amp; Backend</a:t>
          </a:r>
        </a:p>
      </dgm:t>
    </dgm:pt>
    <dgm:pt modelId="{E355BCCC-9971-4F5E-97F1-1D1392A5CA0D}" type="parTrans" cxnId="{8282DDB8-8D22-4CD7-8CB8-051F3AFAAADA}">
      <dgm:prSet/>
      <dgm:spPr/>
      <dgm:t>
        <a:bodyPr/>
        <a:lstStyle/>
        <a:p>
          <a:endParaRPr lang="en-US"/>
        </a:p>
      </dgm:t>
    </dgm:pt>
    <dgm:pt modelId="{9AB42E83-F9B9-4952-8C12-09CC4BECE62A}" type="sibTrans" cxnId="{8282DDB8-8D22-4CD7-8CB8-051F3AFAAADA}">
      <dgm:prSet/>
      <dgm:spPr/>
      <dgm:t>
        <a:bodyPr/>
        <a:lstStyle/>
        <a:p>
          <a:endParaRPr lang="en-US"/>
        </a:p>
      </dgm:t>
    </dgm:pt>
    <dgm:pt modelId="{7D355B44-460A-48C1-8EDA-7C22059995A5}">
      <dgm:prSet phldrT="[Text]" custT="1"/>
      <dgm:spPr/>
      <dgm:t>
        <a:bodyPr/>
        <a:lstStyle/>
        <a:p>
          <a:r>
            <a:rPr lang="en-US" sz="1400" dirty="0"/>
            <a:t>Providers</a:t>
          </a:r>
        </a:p>
      </dgm:t>
    </dgm:pt>
    <dgm:pt modelId="{94F6EBA8-4DAF-404B-9CA6-4A53ED6A8F0C}" type="parTrans" cxnId="{DD10B7E2-F4D8-4B43-B9F7-32EA6F52A1D7}">
      <dgm:prSet/>
      <dgm:spPr/>
      <dgm:t>
        <a:bodyPr/>
        <a:lstStyle/>
        <a:p>
          <a:endParaRPr lang="en-US"/>
        </a:p>
      </dgm:t>
    </dgm:pt>
    <dgm:pt modelId="{A2AFEAA3-D4D1-4A72-9EA2-4F347DA0D1F0}" type="sibTrans" cxnId="{DD10B7E2-F4D8-4B43-B9F7-32EA6F52A1D7}">
      <dgm:prSet/>
      <dgm:spPr/>
      <dgm:t>
        <a:bodyPr/>
        <a:lstStyle/>
        <a:p>
          <a:endParaRPr lang="en-US"/>
        </a:p>
      </dgm:t>
    </dgm:pt>
    <dgm:pt modelId="{6901560C-0C2D-4C94-BD82-A6D1BE0C5732}">
      <dgm:prSet phldrT="[Text]" custT="1"/>
      <dgm:spPr/>
      <dgm:t>
        <a:bodyPr/>
        <a:lstStyle/>
        <a:p>
          <a:r>
            <a:rPr lang="en-US" sz="1400" dirty="0"/>
            <a:t>Consumers</a:t>
          </a:r>
        </a:p>
      </dgm:t>
    </dgm:pt>
    <dgm:pt modelId="{DD23B4D8-E482-49E8-BDEC-7E1EB28BAB95}" type="parTrans" cxnId="{80246A88-8129-4DC9-8473-8757BF5AAE5A}">
      <dgm:prSet/>
      <dgm:spPr/>
      <dgm:t>
        <a:bodyPr/>
        <a:lstStyle/>
        <a:p>
          <a:endParaRPr lang="en-US"/>
        </a:p>
      </dgm:t>
    </dgm:pt>
    <dgm:pt modelId="{E5880E51-5000-413D-B67C-7D4D6D082706}" type="sibTrans" cxnId="{80246A88-8129-4DC9-8473-8757BF5AAE5A}">
      <dgm:prSet/>
      <dgm:spPr/>
      <dgm:t>
        <a:bodyPr/>
        <a:lstStyle/>
        <a:p>
          <a:endParaRPr lang="en-US"/>
        </a:p>
      </dgm:t>
    </dgm:pt>
    <dgm:pt modelId="{C3FC4810-64D5-465E-9586-582DA34569D6}">
      <dgm:prSet phldrT="[Text]" custT="1"/>
      <dgm:spPr/>
      <dgm:t>
        <a:bodyPr/>
        <a:lstStyle/>
        <a:p>
          <a:r>
            <a:rPr lang="en-US" sz="1400" dirty="0"/>
            <a:t>Booking Table</a:t>
          </a:r>
        </a:p>
      </dgm:t>
    </dgm:pt>
    <dgm:pt modelId="{FA48DA54-8C68-4C98-A60B-32090FB2E883}" type="parTrans" cxnId="{0AA9C01B-187A-40C9-9B35-D2E48DAB7808}">
      <dgm:prSet/>
      <dgm:spPr/>
      <dgm:t>
        <a:bodyPr/>
        <a:lstStyle/>
        <a:p>
          <a:endParaRPr lang="en-US"/>
        </a:p>
      </dgm:t>
    </dgm:pt>
    <dgm:pt modelId="{3942538E-CD17-477D-86A2-6F7C1D2FA4A5}" type="sibTrans" cxnId="{0AA9C01B-187A-40C9-9B35-D2E48DAB7808}">
      <dgm:prSet/>
      <dgm:spPr/>
      <dgm:t>
        <a:bodyPr/>
        <a:lstStyle/>
        <a:p>
          <a:endParaRPr lang="en-US"/>
        </a:p>
      </dgm:t>
    </dgm:pt>
    <dgm:pt modelId="{CF979A86-302B-4C80-95D9-D9E897870BD3}">
      <dgm:prSet phldrT="[Text]" custT="1"/>
      <dgm:spPr/>
      <dgm:t>
        <a:bodyPr/>
        <a:lstStyle/>
        <a:p>
          <a:endParaRPr lang="en-US" sz="1200" dirty="0"/>
        </a:p>
      </dgm:t>
    </dgm:pt>
    <dgm:pt modelId="{B6245246-3F1E-4C3F-A8C7-8B0763F9443D}" type="parTrans" cxnId="{4AEA8BA1-9962-4A85-A1A4-C88C455CD107}">
      <dgm:prSet/>
      <dgm:spPr/>
      <dgm:t>
        <a:bodyPr/>
        <a:lstStyle/>
        <a:p>
          <a:endParaRPr lang="en-US"/>
        </a:p>
      </dgm:t>
    </dgm:pt>
    <dgm:pt modelId="{AE5CECE7-7CF2-4DFE-A92C-CA757B3F01CF}" type="sibTrans" cxnId="{4AEA8BA1-9962-4A85-A1A4-C88C455CD107}">
      <dgm:prSet/>
      <dgm:spPr/>
      <dgm:t>
        <a:bodyPr/>
        <a:lstStyle/>
        <a:p>
          <a:endParaRPr lang="en-US"/>
        </a:p>
      </dgm:t>
    </dgm:pt>
    <dgm:pt modelId="{CE623BBB-3EEB-4A2A-B327-8259AC396691}">
      <dgm:prSet phldrT="[Text]" custT="1"/>
      <dgm:spPr/>
      <dgm:t>
        <a:bodyPr/>
        <a:lstStyle/>
        <a:p>
          <a:endParaRPr lang="en-US" sz="1100" dirty="0"/>
        </a:p>
      </dgm:t>
    </dgm:pt>
    <dgm:pt modelId="{0DA15B63-0DEC-48E7-8B10-36269199F381}" type="parTrans" cxnId="{ACA215D1-C432-4464-BE06-852556567E31}">
      <dgm:prSet/>
      <dgm:spPr/>
      <dgm:t>
        <a:bodyPr/>
        <a:lstStyle/>
        <a:p>
          <a:endParaRPr lang="en-US"/>
        </a:p>
      </dgm:t>
    </dgm:pt>
    <dgm:pt modelId="{AF5EE72F-B5A5-447D-9E1A-FCA12524957A}" type="sibTrans" cxnId="{ACA215D1-C432-4464-BE06-852556567E31}">
      <dgm:prSet/>
      <dgm:spPr/>
      <dgm:t>
        <a:bodyPr/>
        <a:lstStyle/>
        <a:p>
          <a:endParaRPr lang="en-US"/>
        </a:p>
      </dgm:t>
    </dgm:pt>
    <dgm:pt modelId="{0F5FA55C-1D44-4057-924E-A2E1CBE04F3C}">
      <dgm:prSet phldrT="[Text]" custT="1"/>
      <dgm:spPr/>
      <dgm:t>
        <a:bodyPr/>
        <a:lstStyle/>
        <a:p>
          <a:r>
            <a:rPr lang="en-US" sz="1200" dirty="0"/>
            <a:t>Profile setting</a:t>
          </a:r>
        </a:p>
      </dgm:t>
    </dgm:pt>
    <dgm:pt modelId="{0DDC43CA-2DF0-41D5-A65E-A7D276546C0F}" type="parTrans" cxnId="{19F1D6FD-3AFE-476F-9AD7-E32CBF06C807}">
      <dgm:prSet/>
      <dgm:spPr/>
      <dgm:t>
        <a:bodyPr/>
        <a:lstStyle/>
        <a:p>
          <a:endParaRPr lang="en-US"/>
        </a:p>
      </dgm:t>
    </dgm:pt>
    <dgm:pt modelId="{09C5C1CE-CD6D-4F88-AF00-5A38D1B60379}" type="sibTrans" cxnId="{19F1D6FD-3AFE-476F-9AD7-E32CBF06C807}">
      <dgm:prSet/>
      <dgm:spPr/>
      <dgm:t>
        <a:bodyPr/>
        <a:lstStyle/>
        <a:p>
          <a:endParaRPr lang="en-US"/>
        </a:p>
      </dgm:t>
    </dgm:pt>
    <dgm:pt modelId="{FB2170EB-3BB8-4407-8A07-D85324788F49}" type="pres">
      <dgm:prSet presAssocID="{B24429FC-E123-4F0A-942D-9867C7A2B301}" presName="Name0" presStyleCnt="0">
        <dgm:presLayoutVars>
          <dgm:dir/>
          <dgm:animLvl val="lvl"/>
          <dgm:resizeHandles val="exact"/>
        </dgm:presLayoutVars>
      </dgm:prSet>
      <dgm:spPr/>
    </dgm:pt>
    <dgm:pt modelId="{59E8589D-7D64-4B63-98AB-7CBDECD3C9E4}" type="pres">
      <dgm:prSet presAssocID="{B24429FC-E123-4F0A-942D-9867C7A2B301}" presName="tSp" presStyleCnt="0"/>
      <dgm:spPr/>
    </dgm:pt>
    <dgm:pt modelId="{7D168C33-2CE3-4212-9752-7E1CF1E8CD00}" type="pres">
      <dgm:prSet presAssocID="{B24429FC-E123-4F0A-942D-9867C7A2B301}" presName="bSp" presStyleCnt="0"/>
      <dgm:spPr/>
    </dgm:pt>
    <dgm:pt modelId="{AA8448F6-FB47-469A-A9FF-07FAA1D27D1F}" type="pres">
      <dgm:prSet presAssocID="{B24429FC-E123-4F0A-942D-9867C7A2B301}" presName="process" presStyleCnt="0"/>
      <dgm:spPr/>
    </dgm:pt>
    <dgm:pt modelId="{63009E8B-733D-489B-A4B6-3E0909FC3383}" type="pres">
      <dgm:prSet presAssocID="{48042202-6C9C-4F1F-B28F-661AD038529B}" presName="composite1" presStyleCnt="0"/>
      <dgm:spPr/>
    </dgm:pt>
    <dgm:pt modelId="{5EB20145-1CEB-46DE-BE80-CF8FC9A07A10}" type="pres">
      <dgm:prSet presAssocID="{48042202-6C9C-4F1F-B28F-661AD038529B}" presName="dummyNode1" presStyleLbl="node1" presStyleIdx="0" presStyleCnt="5"/>
      <dgm:spPr/>
    </dgm:pt>
    <dgm:pt modelId="{5919E2C4-56C1-4187-82AC-AC773A51F5FB}" type="pres">
      <dgm:prSet presAssocID="{48042202-6C9C-4F1F-B28F-661AD038529B}" presName="childNode1" presStyleLbl="bgAcc1" presStyleIdx="0" presStyleCnt="5" custLinFactNeighborX="-7911" custLinFactNeighborY="1337">
        <dgm:presLayoutVars>
          <dgm:bulletEnabled val="1"/>
        </dgm:presLayoutVars>
      </dgm:prSet>
      <dgm:spPr/>
    </dgm:pt>
    <dgm:pt modelId="{3C44323B-4FFB-4E56-9B72-E146BF19CEA3}" type="pres">
      <dgm:prSet presAssocID="{48042202-6C9C-4F1F-B28F-661AD038529B}" presName="childNode1tx" presStyleLbl="bgAcc1" presStyleIdx="0" presStyleCnt="5">
        <dgm:presLayoutVars>
          <dgm:bulletEnabled val="1"/>
        </dgm:presLayoutVars>
      </dgm:prSet>
      <dgm:spPr/>
    </dgm:pt>
    <dgm:pt modelId="{52F46E88-D4B8-4458-AE6D-677356BA19C0}" type="pres">
      <dgm:prSet presAssocID="{48042202-6C9C-4F1F-B28F-661AD038529B}" presName="parentNode1" presStyleLbl="node1" presStyleIdx="0" presStyleCnt="5">
        <dgm:presLayoutVars>
          <dgm:chMax val="1"/>
          <dgm:bulletEnabled val="1"/>
        </dgm:presLayoutVars>
      </dgm:prSet>
      <dgm:spPr/>
    </dgm:pt>
    <dgm:pt modelId="{7510E4CD-042D-4A70-8BF3-0F590FAB4A2A}" type="pres">
      <dgm:prSet presAssocID="{48042202-6C9C-4F1F-B28F-661AD038529B}" presName="connSite1" presStyleCnt="0"/>
      <dgm:spPr/>
    </dgm:pt>
    <dgm:pt modelId="{36A70A78-6FF7-4532-A7A6-D4D483AD87D7}" type="pres">
      <dgm:prSet presAssocID="{5C7B34AD-454D-40B9-8F5A-9384D1449C26}" presName="Name9" presStyleLbl="sibTrans2D1" presStyleIdx="0" presStyleCnt="4"/>
      <dgm:spPr/>
    </dgm:pt>
    <dgm:pt modelId="{7C5B164E-358F-4A1F-8FCD-174F50C564AB}" type="pres">
      <dgm:prSet presAssocID="{23C37887-0C3C-4B13-B1F0-D7018D185F21}" presName="composite2" presStyleCnt="0"/>
      <dgm:spPr/>
    </dgm:pt>
    <dgm:pt modelId="{6965A7CB-B61F-43D8-B141-42FDBDA32FD7}" type="pres">
      <dgm:prSet presAssocID="{23C37887-0C3C-4B13-B1F0-D7018D185F21}" presName="dummyNode2" presStyleLbl="node1" presStyleIdx="0" presStyleCnt="5"/>
      <dgm:spPr/>
    </dgm:pt>
    <dgm:pt modelId="{9C126012-5634-4B6A-9232-67276D740E92}" type="pres">
      <dgm:prSet presAssocID="{23C37887-0C3C-4B13-B1F0-D7018D185F21}" presName="childNode2" presStyleLbl="bgAcc1" presStyleIdx="1" presStyleCnt="5">
        <dgm:presLayoutVars>
          <dgm:bulletEnabled val="1"/>
        </dgm:presLayoutVars>
      </dgm:prSet>
      <dgm:spPr/>
    </dgm:pt>
    <dgm:pt modelId="{A01E4CA4-FD3E-45AB-82DA-E0CA0340BE98}" type="pres">
      <dgm:prSet presAssocID="{23C37887-0C3C-4B13-B1F0-D7018D185F21}" presName="childNode2tx" presStyleLbl="bgAcc1" presStyleIdx="1" presStyleCnt="5">
        <dgm:presLayoutVars>
          <dgm:bulletEnabled val="1"/>
        </dgm:presLayoutVars>
      </dgm:prSet>
      <dgm:spPr/>
    </dgm:pt>
    <dgm:pt modelId="{29F7DB53-FF6D-43A4-9D6E-983A6465A83C}" type="pres">
      <dgm:prSet presAssocID="{23C37887-0C3C-4B13-B1F0-D7018D185F21}" presName="parentNode2" presStyleLbl="node1" presStyleIdx="1" presStyleCnt="5">
        <dgm:presLayoutVars>
          <dgm:chMax val="0"/>
          <dgm:bulletEnabled val="1"/>
        </dgm:presLayoutVars>
      </dgm:prSet>
      <dgm:spPr/>
    </dgm:pt>
    <dgm:pt modelId="{CA7E100A-1627-415C-8810-D59800BB5FB8}" type="pres">
      <dgm:prSet presAssocID="{23C37887-0C3C-4B13-B1F0-D7018D185F21}" presName="connSite2" presStyleCnt="0"/>
      <dgm:spPr/>
    </dgm:pt>
    <dgm:pt modelId="{288AB5DE-9CB1-460C-B4B9-5B05A2893B8F}" type="pres">
      <dgm:prSet presAssocID="{E80F4320-DCA6-43E1-B0D8-3A4AD2D975CE}" presName="Name18" presStyleLbl="sibTrans2D1" presStyleIdx="1" presStyleCnt="4"/>
      <dgm:spPr/>
    </dgm:pt>
    <dgm:pt modelId="{91307995-87AD-436F-8D4D-EF0D2CB8D763}" type="pres">
      <dgm:prSet presAssocID="{1A991DDB-5DAF-478D-B931-6C60F719A9CF}" presName="composite1" presStyleCnt="0"/>
      <dgm:spPr/>
    </dgm:pt>
    <dgm:pt modelId="{D8D40FC6-5EA7-4B01-A75F-76BA020A094C}" type="pres">
      <dgm:prSet presAssocID="{1A991DDB-5DAF-478D-B931-6C60F719A9CF}" presName="dummyNode1" presStyleLbl="node1" presStyleIdx="1" presStyleCnt="5"/>
      <dgm:spPr/>
    </dgm:pt>
    <dgm:pt modelId="{A5BE15E4-D65C-4DD8-B722-ED162613E652}" type="pres">
      <dgm:prSet presAssocID="{1A991DDB-5DAF-478D-B931-6C60F719A9CF}" presName="childNode1" presStyleLbl="bgAcc1" presStyleIdx="2" presStyleCnt="5" custScaleX="113415">
        <dgm:presLayoutVars>
          <dgm:bulletEnabled val="1"/>
        </dgm:presLayoutVars>
      </dgm:prSet>
      <dgm:spPr/>
    </dgm:pt>
    <dgm:pt modelId="{A7801B28-61BA-49FA-8D8E-711E29742302}" type="pres">
      <dgm:prSet presAssocID="{1A991DDB-5DAF-478D-B931-6C60F719A9CF}" presName="childNode1tx" presStyleLbl="bgAcc1" presStyleIdx="2" presStyleCnt="5">
        <dgm:presLayoutVars>
          <dgm:bulletEnabled val="1"/>
        </dgm:presLayoutVars>
      </dgm:prSet>
      <dgm:spPr/>
    </dgm:pt>
    <dgm:pt modelId="{81DFE91A-29B1-4205-8E70-265C7CAE43DC}" type="pres">
      <dgm:prSet presAssocID="{1A991DDB-5DAF-478D-B931-6C60F719A9CF}" presName="parentNode1" presStyleLbl="node1" presStyleIdx="2" presStyleCnt="5">
        <dgm:presLayoutVars>
          <dgm:chMax val="1"/>
          <dgm:bulletEnabled val="1"/>
        </dgm:presLayoutVars>
      </dgm:prSet>
      <dgm:spPr/>
    </dgm:pt>
    <dgm:pt modelId="{85BC44DA-06F7-4C5B-A900-B87B905B44CB}" type="pres">
      <dgm:prSet presAssocID="{1A991DDB-5DAF-478D-B931-6C60F719A9CF}" presName="connSite1" presStyleCnt="0"/>
      <dgm:spPr/>
    </dgm:pt>
    <dgm:pt modelId="{C922C744-DD01-47D9-8CB2-8B30E52AD87A}" type="pres">
      <dgm:prSet presAssocID="{44005E1D-1D68-4198-9B5B-7639E7FA2253}" presName="Name9" presStyleLbl="sibTrans2D1" presStyleIdx="2" presStyleCnt="4"/>
      <dgm:spPr/>
    </dgm:pt>
    <dgm:pt modelId="{90DE5A9C-1DC7-4F5E-9AAE-FD0F8ADCADC9}" type="pres">
      <dgm:prSet presAssocID="{721DAB21-CE43-4989-AC59-69D1417D5875}" presName="composite2" presStyleCnt="0"/>
      <dgm:spPr/>
    </dgm:pt>
    <dgm:pt modelId="{1E3354A8-D5C7-43DA-92C0-D671544CCA03}" type="pres">
      <dgm:prSet presAssocID="{721DAB21-CE43-4989-AC59-69D1417D5875}" presName="dummyNode2" presStyleLbl="node1" presStyleIdx="2" presStyleCnt="5"/>
      <dgm:spPr/>
    </dgm:pt>
    <dgm:pt modelId="{4382BE1D-94A6-4009-B2B4-A62EA1219D9D}" type="pres">
      <dgm:prSet presAssocID="{721DAB21-CE43-4989-AC59-69D1417D5875}" presName="childNode2" presStyleLbl="bgAcc1" presStyleIdx="3" presStyleCnt="5">
        <dgm:presLayoutVars>
          <dgm:bulletEnabled val="1"/>
        </dgm:presLayoutVars>
      </dgm:prSet>
      <dgm:spPr/>
    </dgm:pt>
    <dgm:pt modelId="{185CE59D-A814-43CD-AC34-9A3D7980C187}" type="pres">
      <dgm:prSet presAssocID="{721DAB21-CE43-4989-AC59-69D1417D5875}" presName="childNode2tx" presStyleLbl="bgAcc1" presStyleIdx="3" presStyleCnt="5">
        <dgm:presLayoutVars>
          <dgm:bulletEnabled val="1"/>
        </dgm:presLayoutVars>
      </dgm:prSet>
      <dgm:spPr/>
    </dgm:pt>
    <dgm:pt modelId="{7FB08B5C-DC1A-4CF5-87E8-AF61107F685E}" type="pres">
      <dgm:prSet presAssocID="{721DAB21-CE43-4989-AC59-69D1417D5875}" presName="parentNode2" presStyleLbl="node1" presStyleIdx="3" presStyleCnt="5">
        <dgm:presLayoutVars>
          <dgm:chMax val="0"/>
          <dgm:bulletEnabled val="1"/>
        </dgm:presLayoutVars>
      </dgm:prSet>
      <dgm:spPr/>
    </dgm:pt>
    <dgm:pt modelId="{472652A8-1D72-436E-A41C-F3A9EA947000}" type="pres">
      <dgm:prSet presAssocID="{721DAB21-CE43-4989-AC59-69D1417D5875}" presName="connSite2" presStyleCnt="0"/>
      <dgm:spPr/>
    </dgm:pt>
    <dgm:pt modelId="{3E4E98DD-05FA-4B36-B92E-825DF0BCE73D}" type="pres">
      <dgm:prSet presAssocID="{8C39F910-2142-4985-BBED-DFD09C52C770}" presName="Name18" presStyleLbl="sibTrans2D1" presStyleIdx="3" presStyleCnt="4"/>
      <dgm:spPr/>
    </dgm:pt>
    <dgm:pt modelId="{05206799-9064-4169-A486-BA0A38485A21}" type="pres">
      <dgm:prSet presAssocID="{4D429827-02DE-4522-AFBB-E065348624B2}" presName="composite1" presStyleCnt="0"/>
      <dgm:spPr/>
    </dgm:pt>
    <dgm:pt modelId="{606CBD7F-A7BC-48B5-88D3-E411E356A4B4}" type="pres">
      <dgm:prSet presAssocID="{4D429827-02DE-4522-AFBB-E065348624B2}" presName="dummyNode1" presStyleLbl="node1" presStyleIdx="3" presStyleCnt="5"/>
      <dgm:spPr/>
    </dgm:pt>
    <dgm:pt modelId="{35CA1D1B-8819-4584-8A9D-E186B091A223}" type="pres">
      <dgm:prSet presAssocID="{4D429827-02DE-4522-AFBB-E065348624B2}" presName="childNode1" presStyleLbl="bgAcc1" presStyleIdx="4" presStyleCnt="5" custLinFactNeighborX="5636" custLinFactNeighborY="3111">
        <dgm:presLayoutVars>
          <dgm:bulletEnabled val="1"/>
        </dgm:presLayoutVars>
      </dgm:prSet>
      <dgm:spPr/>
    </dgm:pt>
    <dgm:pt modelId="{8BCB1C39-1AE6-4C5E-92E7-10B4B19FDB1E}" type="pres">
      <dgm:prSet presAssocID="{4D429827-02DE-4522-AFBB-E065348624B2}" presName="childNode1tx" presStyleLbl="bgAcc1" presStyleIdx="4" presStyleCnt="5">
        <dgm:presLayoutVars>
          <dgm:bulletEnabled val="1"/>
        </dgm:presLayoutVars>
      </dgm:prSet>
      <dgm:spPr/>
    </dgm:pt>
    <dgm:pt modelId="{4A76580E-AC7E-406E-849E-7B6CF4E18486}" type="pres">
      <dgm:prSet presAssocID="{4D429827-02DE-4522-AFBB-E065348624B2}" presName="parentNode1" presStyleLbl="node1" presStyleIdx="4" presStyleCnt="5">
        <dgm:presLayoutVars>
          <dgm:chMax val="1"/>
          <dgm:bulletEnabled val="1"/>
        </dgm:presLayoutVars>
      </dgm:prSet>
      <dgm:spPr/>
    </dgm:pt>
    <dgm:pt modelId="{6F184E9B-F0CF-470C-9BFC-78C3F37DF908}" type="pres">
      <dgm:prSet presAssocID="{4D429827-02DE-4522-AFBB-E065348624B2}" presName="connSite1" presStyleCnt="0"/>
      <dgm:spPr/>
    </dgm:pt>
  </dgm:ptLst>
  <dgm:cxnLst>
    <dgm:cxn modelId="{C2915F0A-970E-4116-A4C5-D6FB8471BE55}" srcId="{48042202-6C9C-4F1F-B28F-661AD038529B}" destId="{357F5335-6CFF-4411-B62D-81909C833118}" srcOrd="0" destOrd="0" parTransId="{8BF3B981-C914-4647-9519-34984579116D}" sibTransId="{C21F45CA-3B7C-4EDC-AFBF-3EE67CDDB99D}"/>
    <dgm:cxn modelId="{9095A60A-58D1-4FAD-BBC6-9C6B844A0BFF}" type="presOf" srcId="{E80F4320-DCA6-43E1-B0D8-3A4AD2D975CE}" destId="{288AB5DE-9CB1-460C-B4B9-5B05A2893B8F}" srcOrd="0" destOrd="0" presId="urn:microsoft.com/office/officeart/2005/8/layout/hProcess4"/>
    <dgm:cxn modelId="{DC3C9F0B-EFD0-4DAD-81DF-F20D0273AC48}" type="presOf" srcId="{6901560C-0C2D-4C94-BD82-A6D1BE0C5732}" destId="{35CA1D1B-8819-4584-8A9D-E186B091A223}" srcOrd="0" destOrd="1" presId="urn:microsoft.com/office/officeart/2005/8/layout/hProcess4"/>
    <dgm:cxn modelId="{B55F2D0F-95DA-4786-AB99-43158CD67EB9}" type="presOf" srcId="{357F5335-6CFF-4411-B62D-81909C833118}" destId="{5919E2C4-56C1-4187-82AC-AC773A51F5FB}" srcOrd="0" destOrd="0" presId="urn:microsoft.com/office/officeart/2005/8/layout/hProcess4"/>
    <dgm:cxn modelId="{0AA9C01B-187A-40C9-9B35-D2E48DAB7808}" srcId="{4D429827-02DE-4522-AFBB-E065348624B2}" destId="{C3FC4810-64D5-465E-9586-582DA34569D6}" srcOrd="2" destOrd="0" parTransId="{FA48DA54-8C68-4C98-A60B-32090FB2E883}" sibTransId="{3942538E-CD17-477D-86A2-6F7C1D2FA4A5}"/>
    <dgm:cxn modelId="{A7728622-2D0C-4F28-9E87-0D80239C3C29}" type="presOf" srcId="{1A991DDB-5DAF-478D-B931-6C60F719A9CF}" destId="{81DFE91A-29B1-4205-8E70-265C7CAE43DC}" srcOrd="0" destOrd="0" presId="urn:microsoft.com/office/officeart/2005/8/layout/hProcess4"/>
    <dgm:cxn modelId="{014E3325-CBDE-4138-9D87-BA36CE9752A1}" srcId="{721DAB21-CE43-4989-AC59-69D1417D5875}" destId="{770461CB-E5AF-4CE9-8FF7-05FEAA6EF476}" srcOrd="2" destOrd="0" parTransId="{105DC030-40B4-4171-A492-2A639CA19539}" sibTransId="{6B744B6E-F141-40E0-B02A-E6D9D5A94110}"/>
    <dgm:cxn modelId="{7FF83428-29D9-4245-BC6F-9A4948DBDBB5}" type="presOf" srcId="{0F5FA55C-1D44-4057-924E-A2E1CBE04F3C}" destId="{9C126012-5634-4B6A-9232-67276D740E92}" srcOrd="0" destOrd="3" presId="urn:microsoft.com/office/officeart/2005/8/layout/hProcess4"/>
    <dgm:cxn modelId="{5B03C22D-8877-43ED-AD52-6415AE2C749C}" type="presOf" srcId="{BCA599F2-C49C-426A-83F0-AB39CC1D153C}" destId="{4382BE1D-94A6-4009-B2B4-A62EA1219D9D}" srcOrd="0" destOrd="3" presId="urn:microsoft.com/office/officeart/2005/8/layout/hProcess4"/>
    <dgm:cxn modelId="{E209002F-34A8-42E4-A85F-6EF87EF5D488}" type="presOf" srcId="{00DBC7E1-8628-4100-9113-6BB0F086CEC8}" destId="{A01E4CA4-FD3E-45AB-82DA-E0CA0340BE98}" srcOrd="1" destOrd="1" presId="urn:microsoft.com/office/officeart/2005/8/layout/hProcess4"/>
    <dgm:cxn modelId="{8936D732-7499-4F78-B21E-68B54365EE5A}" srcId="{48042202-6C9C-4F1F-B28F-661AD038529B}" destId="{4F5283B0-5CA6-48E0-8791-EB262E9DD638}" srcOrd="1" destOrd="0" parTransId="{D43048BC-4D0F-467E-B4CE-4511BA12E253}" sibTransId="{34B3E03B-C5D0-4BF3-ADED-8C8893C41B87}"/>
    <dgm:cxn modelId="{9C563A3C-F3B8-42DD-BAC0-632D8DDD3C44}" srcId="{B24429FC-E123-4F0A-942D-9867C7A2B301}" destId="{48042202-6C9C-4F1F-B28F-661AD038529B}" srcOrd="0" destOrd="0" parTransId="{B62CB9D6-2BA4-4E13-9AF8-6BD1895AC91C}" sibTransId="{5C7B34AD-454D-40B9-8F5A-9384D1449C26}"/>
    <dgm:cxn modelId="{7A328F40-BDAF-4180-9DDB-55F928FA9A25}" type="presOf" srcId="{AA915EA7-C43B-431A-80A9-0339811FD356}" destId="{A01E4CA4-FD3E-45AB-82DA-E0CA0340BE98}" srcOrd="1" destOrd="2" presId="urn:microsoft.com/office/officeart/2005/8/layout/hProcess4"/>
    <dgm:cxn modelId="{EBE1E040-8B5E-4991-BBDA-E12A05D29F4A}" type="presOf" srcId="{C3FC4810-64D5-465E-9586-582DA34569D6}" destId="{35CA1D1B-8819-4584-8A9D-E186B091A223}" srcOrd="0" destOrd="2" presId="urn:microsoft.com/office/officeart/2005/8/layout/hProcess4"/>
    <dgm:cxn modelId="{6B49235D-1010-4894-87A6-300D6F0959C2}" srcId="{1A991DDB-5DAF-478D-B931-6C60F719A9CF}" destId="{2939D8F6-5F3F-4098-BAD6-52363A5329FA}" srcOrd="1" destOrd="0" parTransId="{75FD918A-50DC-4C7D-9DF4-17BD64603A1F}" sibTransId="{78AF1FD0-844A-4924-BEA0-2BAB6FC1B0E8}"/>
    <dgm:cxn modelId="{3672A864-E7E7-4044-AE47-E08407A6CC77}" type="presOf" srcId="{4D429827-02DE-4522-AFBB-E065348624B2}" destId="{4A76580E-AC7E-406E-849E-7B6CF4E18486}" srcOrd="0" destOrd="0" presId="urn:microsoft.com/office/officeart/2005/8/layout/hProcess4"/>
    <dgm:cxn modelId="{84B10648-6F86-48FC-9F0E-EE198D4CB28D}" type="presOf" srcId="{2939D8F6-5F3F-4098-BAD6-52363A5329FA}" destId="{A5BE15E4-D65C-4DD8-B722-ED162613E652}" srcOrd="0" destOrd="1" presId="urn:microsoft.com/office/officeart/2005/8/layout/hProcess4"/>
    <dgm:cxn modelId="{AB917F4C-7C65-41BA-B4DD-07C2E0F4458F}" srcId="{B24429FC-E123-4F0A-942D-9867C7A2B301}" destId="{721DAB21-CE43-4989-AC59-69D1417D5875}" srcOrd="3" destOrd="0" parTransId="{73C08D29-B9C8-46A4-A154-B18EFCA40AEA}" sibTransId="{8C39F910-2142-4985-BBED-DFD09C52C770}"/>
    <dgm:cxn modelId="{F3589F4C-B97F-4CE8-A160-9214DEC295DB}" type="presOf" srcId="{9F3DBBE5-0440-4345-80C4-26E662A2E668}" destId="{A5BE15E4-D65C-4DD8-B722-ED162613E652}" srcOrd="0" destOrd="0" presId="urn:microsoft.com/office/officeart/2005/8/layout/hProcess4"/>
    <dgm:cxn modelId="{96F0194D-BDD5-4974-810A-3909272A92E6}" type="presOf" srcId="{9F3DBBE5-0440-4345-80C4-26E662A2E668}" destId="{A7801B28-61BA-49FA-8D8E-711E29742302}" srcOrd="1" destOrd="0" presId="urn:microsoft.com/office/officeart/2005/8/layout/hProcess4"/>
    <dgm:cxn modelId="{84B12A4E-5133-4123-A081-779A1E63E319}" type="presOf" srcId="{0F5FA55C-1D44-4057-924E-A2E1CBE04F3C}" destId="{A01E4CA4-FD3E-45AB-82DA-E0CA0340BE98}" srcOrd="1" destOrd="3" presId="urn:microsoft.com/office/officeart/2005/8/layout/hProcess4"/>
    <dgm:cxn modelId="{65C30072-1420-4877-9778-E7999E6C1D72}" type="presOf" srcId="{CE623BBB-3EEB-4A2A-B327-8259AC396691}" destId="{4382BE1D-94A6-4009-B2B4-A62EA1219D9D}" srcOrd="0" destOrd="0" presId="urn:microsoft.com/office/officeart/2005/8/layout/hProcess4"/>
    <dgm:cxn modelId="{24EE2054-8FC1-4DBA-9D04-F9B60B6B079F}" srcId="{23C37887-0C3C-4B13-B1F0-D7018D185F21}" destId="{8635A1FB-1D26-42DD-A0AF-96BB24356A53}" srcOrd="4" destOrd="0" parTransId="{868CA001-7621-4FA3-BA74-40B63D2FD186}" sibTransId="{DCBC964F-3D5B-4D5F-87E1-C8870B7631D1}"/>
    <dgm:cxn modelId="{E4518557-CC33-42D2-9888-D04A363FF9F6}" type="presOf" srcId="{23C37887-0C3C-4B13-B1F0-D7018D185F21}" destId="{29F7DB53-FF6D-43A4-9D6E-983A6465A83C}" srcOrd="0" destOrd="0" presId="urn:microsoft.com/office/officeart/2005/8/layout/hProcess4"/>
    <dgm:cxn modelId="{F62BF457-A658-4FFE-ABCC-72AA5CAF11C6}" type="presOf" srcId="{8635A1FB-1D26-42DD-A0AF-96BB24356A53}" destId="{A01E4CA4-FD3E-45AB-82DA-E0CA0340BE98}" srcOrd="1" destOrd="4" presId="urn:microsoft.com/office/officeart/2005/8/layout/hProcess4"/>
    <dgm:cxn modelId="{A668F457-29EB-4203-B42F-2E275F917B12}" type="presOf" srcId="{44005E1D-1D68-4198-9B5B-7639E7FA2253}" destId="{C922C744-DD01-47D9-8CB2-8B30E52AD87A}" srcOrd="0" destOrd="0" presId="urn:microsoft.com/office/officeart/2005/8/layout/hProcess4"/>
    <dgm:cxn modelId="{AE59F657-0DA4-467E-B347-F8524DD96097}" srcId="{1A991DDB-5DAF-478D-B931-6C60F719A9CF}" destId="{5EC5FF1C-58CB-4727-9BBF-3CC91B865B78}" srcOrd="2" destOrd="0" parTransId="{41560461-0978-489A-95F2-724DBE5F9704}" sibTransId="{800864E6-CFB7-482E-9769-691B00BF50F0}"/>
    <dgm:cxn modelId="{F0DF0459-D68D-4F37-BAA5-0970FA2C82C3}" type="presOf" srcId="{7D355B44-460A-48C1-8EDA-7C22059995A5}" destId="{8BCB1C39-1AE6-4C5E-92E7-10B4B19FDB1E}" srcOrd="1" destOrd="0" presId="urn:microsoft.com/office/officeart/2005/8/layout/hProcess4"/>
    <dgm:cxn modelId="{88DB7879-3CCA-4F46-AA6F-58B8D48949C6}" type="presOf" srcId="{721DAB21-CE43-4989-AC59-69D1417D5875}" destId="{7FB08B5C-DC1A-4CF5-87E8-AF61107F685E}" srcOrd="0" destOrd="0" presId="urn:microsoft.com/office/officeart/2005/8/layout/hProcess4"/>
    <dgm:cxn modelId="{756C1A7C-3EB2-4478-BCFF-E2C6B9F065AE}" srcId="{23C37887-0C3C-4B13-B1F0-D7018D185F21}" destId="{AA915EA7-C43B-431A-80A9-0339811FD356}" srcOrd="2" destOrd="0" parTransId="{F57329D4-4AB5-4579-AC6D-92E58347DAE5}" sibTransId="{25BCB528-EB4D-4B91-B49C-E577FB9D5BA1}"/>
    <dgm:cxn modelId="{A2D82583-A868-4F23-87AF-EF76004AB8C9}" type="presOf" srcId="{8C39F910-2142-4985-BBED-DFD09C52C770}" destId="{3E4E98DD-05FA-4B36-B92E-825DF0BCE73D}" srcOrd="0" destOrd="0" presId="urn:microsoft.com/office/officeart/2005/8/layout/hProcess4"/>
    <dgm:cxn modelId="{E99DBE85-9D2B-4D37-B6FD-85C6602C0D1C}" type="presOf" srcId="{2939D8F6-5F3F-4098-BAD6-52363A5329FA}" destId="{A7801B28-61BA-49FA-8D8E-711E29742302}" srcOrd="1" destOrd="1" presId="urn:microsoft.com/office/officeart/2005/8/layout/hProcess4"/>
    <dgm:cxn modelId="{69F7DA87-E83E-4493-B7CC-2108796059A6}" srcId="{1A991DDB-5DAF-478D-B931-6C60F719A9CF}" destId="{9F3DBBE5-0440-4345-80C4-26E662A2E668}" srcOrd="0" destOrd="0" parTransId="{5432F20F-B585-4B91-835B-1A2EFFC1F174}" sibTransId="{EF3E75C2-3D3B-4761-8B5A-9896C57BF822}"/>
    <dgm:cxn modelId="{4C6A5B88-BE31-4E47-A41C-4C02627CE356}" type="presOf" srcId="{CE623BBB-3EEB-4A2A-B327-8259AC396691}" destId="{185CE59D-A814-43CD-AC34-9A3D7980C187}" srcOrd="1" destOrd="0" presId="urn:microsoft.com/office/officeart/2005/8/layout/hProcess4"/>
    <dgm:cxn modelId="{80246A88-8129-4DC9-8473-8757BF5AAE5A}" srcId="{4D429827-02DE-4522-AFBB-E065348624B2}" destId="{6901560C-0C2D-4C94-BD82-A6D1BE0C5732}" srcOrd="1" destOrd="0" parTransId="{DD23B4D8-E482-49E8-BDEC-7E1EB28BAB95}" sibTransId="{E5880E51-5000-413D-B67C-7D4D6D082706}"/>
    <dgm:cxn modelId="{EF8FC299-0F14-4D23-90EA-5A48D2FC6CC6}" type="presOf" srcId="{B24429FC-E123-4F0A-942D-9867C7A2B301}" destId="{FB2170EB-3BB8-4407-8A07-D85324788F49}" srcOrd="0" destOrd="0" presId="urn:microsoft.com/office/officeart/2005/8/layout/hProcess4"/>
    <dgm:cxn modelId="{4AEA8BA1-9962-4A85-A1A4-C88C455CD107}" srcId="{23C37887-0C3C-4B13-B1F0-D7018D185F21}" destId="{CF979A86-302B-4C80-95D9-D9E897870BD3}" srcOrd="0" destOrd="0" parTransId="{B6245246-3F1E-4C3F-A8C7-8B0763F9443D}" sibTransId="{AE5CECE7-7CF2-4DFE-A92C-CA757B3F01CF}"/>
    <dgm:cxn modelId="{65E60DA3-2737-4034-93D7-7F505F450FF2}" type="presOf" srcId="{5EC5FF1C-58CB-4727-9BBF-3CC91B865B78}" destId="{A7801B28-61BA-49FA-8D8E-711E29742302}" srcOrd="1" destOrd="2" presId="urn:microsoft.com/office/officeart/2005/8/layout/hProcess4"/>
    <dgm:cxn modelId="{21F0B7A8-F2D5-4478-A99A-179F141904D9}" type="presOf" srcId="{5EC5FF1C-58CB-4727-9BBF-3CC91B865B78}" destId="{A5BE15E4-D65C-4DD8-B722-ED162613E652}" srcOrd="0" destOrd="2" presId="urn:microsoft.com/office/officeart/2005/8/layout/hProcess4"/>
    <dgm:cxn modelId="{0825BDB1-4D42-4C1C-B589-97F4CB66F72F}" type="presOf" srcId="{CF979A86-302B-4C80-95D9-D9E897870BD3}" destId="{A01E4CA4-FD3E-45AB-82DA-E0CA0340BE98}" srcOrd="1" destOrd="0" presId="urn:microsoft.com/office/officeart/2005/8/layout/hProcess4"/>
    <dgm:cxn modelId="{9083F4B5-A52F-43C9-87D4-0643A869D974}" type="presOf" srcId="{6901560C-0C2D-4C94-BD82-A6D1BE0C5732}" destId="{8BCB1C39-1AE6-4C5E-92E7-10B4B19FDB1E}" srcOrd="1" destOrd="1" presId="urn:microsoft.com/office/officeart/2005/8/layout/hProcess4"/>
    <dgm:cxn modelId="{8282DDB8-8D22-4CD7-8CB8-051F3AFAAADA}" srcId="{721DAB21-CE43-4989-AC59-69D1417D5875}" destId="{BCA599F2-C49C-426A-83F0-AB39CC1D153C}" srcOrd="3" destOrd="0" parTransId="{E355BCCC-9971-4F5E-97F1-1D1392A5CA0D}" sibTransId="{9AB42E83-F9B9-4952-8C12-09CC4BECE62A}"/>
    <dgm:cxn modelId="{51BAF8C0-7321-4C35-BF20-ADFDEC5EC2A1}" type="presOf" srcId="{E37004EE-77AE-48D8-AEE8-76AE185F8893}" destId="{4382BE1D-94A6-4009-B2B4-A62EA1219D9D}" srcOrd="0" destOrd="1" presId="urn:microsoft.com/office/officeart/2005/8/layout/hProcess4"/>
    <dgm:cxn modelId="{82719FC1-3FAE-488E-A12D-139A48773BA5}" type="presOf" srcId="{4F5283B0-5CA6-48E0-8791-EB262E9DD638}" destId="{3C44323B-4FFB-4E56-9B72-E146BF19CEA3}" srcOrd="1" destOrd="1" presId="urn:microsoft.com/office/officeart/2005/8/layout/hProcess4"/>
    <dgm:cxn modelId="{A1A709C4-AB25-4F9C-967C-8FD0D7B5E50A}" type="presOf" srcId="{48042202-6C9C-4F1F-B28F-661AD038529B}" destId="{52F46E88-D4B8-4458-AE6D-677356BA19C0}" srcOrd="0" destOrd="0" presId="urn:microsoft.com/office/officeart/2005/8/layout/hProcess4"/>
    <dgm:cxn modelId="{28F507C5-B9A9-4D7C-A8CB-AEF3A214BB88}" srcId="{721DAB21-CE43-4989-AC59-69D1417D5875}" destId="{E37004EE-77AE-48D8-AEE8-76AE185F8893}" srcOrd="1" destOrd="0" parTransId="{EEB6EEDC-65AC-46EC-A33E-7D4E1D5EBA5C}" sibTransId="{A7230CC5-14AA-4AAC-B088-1027F9C4C321}"/>
    <dgm:cxn modelId="{6D202DC6-5FD3-46C1-8128-E60527F79400}" type="presOf" srcId="{4F5283B0-5CA6-48E0-8791-EB262E9DD638}" destId="{5919E2C4-56C1-4187-82AC-AC773A51F5FB}" srcOrd="0" destOrd="1" presId="urn:microsoft.com/office/officeart/2005/8/layout/hProcess4"/>
    <dgm:cxn modelId="{C12F3DCE-10A1-424D-9E82-215E8D752BE2}" srcId="{B24429FC-E123-4F0A-942D-9867C7A2B301}" destId="{4D429827-02DE-4522-AFBB-E065348624B2}" srcOrd="4" destOrd="0" parTransId="{4A5B9206-B2D2-416A-8720-9879B28C71C0}" sibTransId="{5F5ED3E8-ABA3-45C1-95C6-D27421714221}"/>
    <dgm:cxn modelId="{ACA215D1-C432-4464-BE06-852556567E31}" srcId="{721DAB21-CE43-4989-AC59-69D1417D5875}" destId="{CE623BBB-3EEB-4A2A-B327-8259AC396691}" srcOrd="0" destOrd="0" parTransId="{0DA15B63-0DEC-48E7-8B10-36269199F381}" sibTransId="{AF5EE72F-B5A5-447D-9E1A-FCA12524957A}"/>
    <dgm:cxn modelId="{305EEDD2-C096-4002-9D44-0AC6C5B43BDB}" srcId="{B24429FC-E123-4F0A-942D-9867C7A2B301}" destId="{1A991DDB-5DAF-478D-B931-6C60F719A9CF}" srcOrd="2" destOrd="0" parTransId="{FF0480C8-379F-46E4-B749-01DFE019C089}" sibTransId="{44005E1D-1D68-4198-9B5B-7639E7FA2253}"/>
    <dgm:cxn modelId="{44D97AD6-157C-42E0-9D83-DECAA71E2766}" type="presOf" srcId="{357F5335-6CFF-4411-B62D-81909C833118}" destId="{3C44323B-4FFB-4E56-9B72-E146BF19CEA3}" srcOrd="1" destOrd="0" presId="urn:microsoft.com/office/officeart/2005/8/layout/hProcess4"/>
    <dgm:cxn modelId="{0A1089D7-2565-4205-92F4-CA8BBD385BFE}" type="presOf" srcId="{5C7B34AD-454D-40B9-8F5A-9384D1449C26}" destId="{36A70A78-6FF7-4532-A7A6-D4D483AD87D7}" srcOrd="0" destOrd="0" presId="urn:microsoft.com/office/officeart/2005/8/layout/hProcess4"/>
    <dgm:cxn modelId="{3B6037DA-A9B8-44B4-8EA4-CE3BFECA8AA7}" type="presOf" srcId="{7D355B44-460A-48C1-8EDA-7C22059995A5}" destId="{35CA1D1B-8819-4584-8A9D-E186B091A223}" srcOrd="0" destOrd="0" presId="urn:microsoft.com/office/officeart/2005/8/layout/hProcess4"/>
    <dgm:cxn modelId="{04777FDA-77FF-483A-AC15-0C4424CBF7BD}" srcId="{B24429FC-E123-4F0A-942D-9867C7A2B301}" destId="{23C37887-0C3C-4B13-B1F0-D7018D185F21}" srcOrd="1" destOrd="0" parTransId="{0A3E4A51-4B99-4143-8CF0-A857A6F9D2F2}" sibTransId="{E80F4320-DCA6-43E1-B0D8-3A4AD2D975CE}"/>
    <dgm:cxn modelId="{DD10B7E2-F4D8-4B43-B9F7-32EA6F52A1D7}" srcId="{4D429827-02DE-4522-AFBB-E065348624B2}" destId="{7D355B44-460A-48C1-8EDA-7C22059995A5}" srcOrd="0" destOrd="0" parTransId="{94F6EBA8-4DAF-404B-9CA6-4A53ED6A8F0C}" sibTransId="{A2AFEAA3-D4D1-4A72-9EA2-4F347DA0D1F0}"/>
    <dgm:cxn modelId="{5B784EE5-2BBB-40F9-A089-5F0B14AB5E24}" type="presOf" srcId="{8635A1FB-1D26-42DD-A0AF-96BB24356A53}" destId="{9C126012-5634-4B6A-9232-67276D740E92}" srcOrd="0" destOrd="4" presId="urn:microsoft.com/office/officeart/2005/8/layout/hProcess4"/>
    <dgm:cxn modelId="{0715D5E6-C55F-4DF7-AD5B-7D66EEDB8233}" type="presOf" srcId="{770461CB-E5AF-4CE9-8FF7-05FEAA6EF476}" destId="{185CE59D-A814-43CD-AC34-9A3D7980C187}" srcOrd="1" destOrd="2" presId="urn:microsoft.com/office/officeart/2005/8/layout/hProcess4"/>
    <dgm:cxn modelId="{48D1D5EE-2304-405B-82F6-3E00788C676C}" type="presOf" srcId="{CF979A86-302B-4C80-95D9-D9E897870BD3}" destId="{9C126012-5634-4B6A-9232-67276D740E92}" srcOrd="0" destOrd="0" presId="urn:microsoft.com/office/officeart/2005/8/layout/hProcess4"/>
    <dgm:cxn modelId="{890B43F1-0A94-4C76-B685-30662F220C89}" type="presOf" srcId="{AA915EA7-C43B-431A-80A9-0339811FD356}" destId="{9C126012-5634-4B6A-9232-67276D740E92}" srcOrd="0" destOrd="2" presId="urn:microsoft.com/office/officeart/2005/8/layout/hProcess4"/>
    <dgm:cxn modelId="{049AF4F1-A9A8-4B6E-95FE-1DE578EE4688}" type="presOf" srcId="{00DBC7E1-8628-4100-9113-6BB0F086CEC8}" destId="{9C126012-5634-4B6A-9232-67276D740E92}" srcOrd="0" destOrd="1" presId="urn:microsoft.com/office/officeart/2005/8/layout/hProcess4"/>
    <dgm:cxn modelId="{6C26FDF5-6ABD-499A-A4FA-C8605648AB47}" type="presOf" srcId="{C3FC4810-64D5-465E-9586-582DA34569D6}" destId="{8BCB1C39-1AE6-4C5E-92E7-10B4B19FDB1E}" srcOrd="1" destOrd="2" presId="urn:microsoft.com/office/officeart/2005/8/layout/hProcess4"/>
    <dgm:cxn modelId="{37F849F6-A88B-4AC8-8C50-F00F84CB5AA8}" type="presOf" srcId="{770461CB-E5AF-4CE9-8FF7-05FEAA6EF476}" destId="{4382BE1D-94A6-4009-B2B4-A62EA1219D9D}" srcOrd="0" destOrd="2" presId="urn:microsoft.com/office/officeart/2005/8/layout/hProcess4"/>
    <dgm:cxn modelId="{0E434EF8-4FF1-4037-9DA2-94D83DA9B16D}" srcId="{23C37887-0C3C-4B13-B1F0-D7018D185F21}" destId="{00DBC7E1-8628-4100-9113-6BB0F086CEC8}" srcOrd="1" destOrd="0" parTransId="{DF082D09-2AF2-49BC-A06F-A3D3820095FE}" sibTransId="{F20CF5B7-F60A-4661-968C-387006978DB4}"/>
    <dgm:cxn modelId="{F7448EF8-B729-40C7-8393-19D6C942C0F2}" type="presOf" srcId="{BCA599F2-C49C-426A-83F0-AB39CC1D153C}" destId="{185CE59D-A814-43CD-AC34-9A3D7980C187}" srcOrd="1" destOrd="3" presId="urn:microsoft.com/office/officeart/2005/8/layout/hProcess4"/>
    <dgm:cxn modelId="{924747FD-288F-4F76-B223-91631739E145}" type="presOf" srcId="{E37004EE-77AE-48D8-AEE8-76AE185F8893}" destId="{185CE59D-A814-43CD-AC34-9A3D7980C187}" srcOrd="1" destOrd="1" presId="urn:microsoft.com/office/officeart/2005/8/layout/hProcess4"/>
    <dgm:cxn modelId="{19F1D6FD-3AFE-476F-9AD7-E32CBF06C807}" srcId="{23C37887-0C3C-4B13-B1F0-D7018D185F21}" destId="{0F5FA55C-1D44-4057-924E-A2E1CBE04F3C}" srcOrd="3" destOrd="0" parTransId="{0DDC43CA-2DF0-41D5-A65E-A7D276546C0F}" sibTransId="{09C5C1CE-CD6D-4F88-AF00-5A38D1B60379}"/>
    <dgm:cxn modelId="{568E19A6-AC84-47F9-B827-1815E290D1C8}" type="presParOf" srcId="{FB2170EB-3BB8-4407-8A07-D85324788F49}" destId="{59E8589D-7D64-4B63-98AB-7CBDECD3C9E4}" srcOrd="0" destOrd="0" presId="urn:microsoft.com/office/officeart/2005/8/layout/hProcess4"/>
    <dgm:cxn modelId="{CD03CBD8-C27B-45EC-B7C9-9258319427F0}" type="presParOf" srcId="{FB2170EB-3BB8-4407-8A07-D85324788F49}" destId="{7D168C33-2CE3-4212-9752-7E1CF1E8CD00}" srcOrd="1" destOrd="0" presId="urn:microsoft.com/office/officeart/2005/8/layout/hProcess4"/>
    <dgm:cxn modelId="{5A2E429E-9162-4D7C-9A6F-D5477E90E0D5}" type="presParOf" srcId="{FB2170EB-3BB8-4407-8A07-D85324788F49}" destId="{AA8448F6-FB47-469A-A9FF-07FAA1D27D1F}" srcOrd="2" destOrd="0" presId="urn:microsoft.com/office/officeart/2005/8/layout/hProcess4"/>
    <dgm:cxn modelId="{AEE73EFC-3520-41E9-AB10-CDCFD428DA7C}" type="presParOf" srcId="{AA8448F6-FB47-469A-A9FF-07FAA1D27D1F}" destId="{63009E8B-733D-489B-A4B6-3E0909FC3383}" srcOrd="0" destOrd="0" presId="urn:microsoft.com/office/officeart/2005/8/layout/hProcess4"/>
    <dgm:cxn modelId="{7235E837-FE50-404C-98FE-747BFC98061D}" type="presParOf" srcId="{63009E8B-733D-489B-A4B6-3E0909FC3383}" destId="{5EB20145-1CEB-46DE-BE80-CF8FC9A07A10}" srcOrd="0" destOrd="0" presId="urn:microsoft.com/office/officeart/2005/8/layout/hProcess4"/>
    <dgm:cxn modelId="{6340456E-0A0F-4767-998B-1DA5B9385DE9}" type="presParOf" srcId="{63009E8B-733D-489B-A4B6-3E0909FC3383}" destId="{5919E2C4-56C1-4187-82AC-AC773A51F5FB}" srcOrd="1" destOrd="0" presId="urn:microsoft.com/office/officeart/2005/8/layout/hProcess4"/>
    <dgm:cxn modelId="{F99BD82D-87D7-4C32-ACF1-0E7007715C5F}" type="presParOf" srcId="{63009E8B-733D-489B-A4B6-3E0909FC3383}" destId="{3C44323B-4FFB-4E56-9B72-E146BF19CEA3}" srcOrd="2" destOrd="0" presId="urn:microsoft.com/office/officeart/2005/8/layout/hProcess4"/>
    <dgm:cxn modelId="{90ED8619-9A76-41EA-B26D-4E97B55F9808}" type="presParOf" srcId="{63009E8B-733D-489B-A4B6-3E0909FC3383}" destId="{52F46E88-D4B8-4458-AE6D-677356BA19C0}" srcOrd="3" destOrd="0" presId="urn:microsoft.com/office/officeart/2005/8/layout/hProcess4"/>
    <dgm:cxn modelId="{B69BEE3F-DEB9-4C82-8BBB-5D3C2E6019F8}" type="presParOf" srcId="{63009E8B-733D-489B-A4B6-3E0909FC3383}" destId="{7510E4CD-042D-4A70-8BF3-0F590FAB4A2A}" srcOrd="4" destOrd="0" presId="urn:microsoft.com/office/officeart/2005/8/layout/hProcess4"/>
    <dgm:cxn modelId="{3FF8E73D-61D8-4C0F-AA96-212674442613}" type="presParOf" srcId="{AA8448F6-FB47-469A-A9FF-07FAA1D27D1F}" destId="{36A70A78-6FF7-4532-A7A6-D4D483AD87D7}" srcOrd="1" destOrd="0" presId="urn:microsoft.com/office/officeart/2005/8/layout/hProcess4"/>
    <dgm:cxn modelId="{F17B6D52-D4B2-4E17-BDE5-F5F47D614B4D}" type="presParOf" srcId="{AA8448F6-FB47-469A-A9FF-07FAA1D27D1F}" destId="{7C5B164E-358F-4A1F-8FCD-174F50C564AB}" srcOrd="2" destOrd="0" presId="urn:microsoft.com/office/officeart/2005/8/layout/hProcess4"/>
    <dgm:cxn modelId="{9146EC87-246C-455B-8631-A361D20165BC}" type="presParOf" srcId="{7C5B164E-358F-4A1F-8FCD-174F50C564AB}" destId="{6965A7CB-B61F-43D8-B141-42FDBDA32FD7}" srcOrd="0" destOrd="0" presId="urn:microsoft.com/office/officeart/2005/8/layout/hProcess4"/>
    <dgm:cxn modelId="{439B82D6-BDF1-476F-B69F-8597719312FB}" type="presParOf" srcId="{7C5B164E-358F-4A1F-8FCD-174F50C564AB}" destId="{9C126012-5634-4B6A-9232-67276D740E92}" srcOrd="1" destOrd="0" presId="urn:microsoft.com/office/officeart/2005/8/layout/hProcess4"/>
    <dgm:cxn modelId="{8F63F3F4-E744-45D5-91EA-50686AE47757}" type="presParOf" srcId="{7C5B164E-358F-4A1F-8FCD-174F50C564AB}" destId="{A01E4CA4-FD3E-45AB-82DA-E0CA0340BE98}" srcOrd="2" destOrd="0" presId="urn:microsoft.com/office/officeart/2005/8/layout/hProcess4"/>
    <dgm:cxn modelId="{5E71A780-ADF5-468E-BB9B-DC665E49FE24}" type="presParOf" srcId="{7C5B164E-358F-4A1F-8FCD-174F50C564AB}" destId="{29F7DB53-FF6D-43A4-9D6E-983A6465A83C}" srcOrd="3" destOrd="0" presId="urn:microsoft.com/office/officeart/2005/8/layout/hProcess4"/>
    <dgm:cxn modelId="{6DA0A4B3-B5C0-4173-B92A-29E802D01C7E}" type="presParOf" srcId="{7C5B164E-358F-4A1F-8FCD-174F50C564AB}" destId="{CA7E100A-1627-415C-8810-D59800BB5FB8}" srcOrd="4" destOrd="0" presId="urn:microsoft.com/office/officeart/2005/8/layout/hProcess4"/>
    <dgm:cxn modelId="{0ABCE33F-2C0E-4E41-8A8A-48EEEAE547A8}" type="presParOf" srcId="{AA8448F6-FB47-469A-A9FF-07FAA1D27D1F}" destId="{288AB5DE-9CB1-460C-B4B9-5B05A2893B8F}" srcOrd="3" destOrd="0" presId="urn:microsoft.com/office/officeart/2005/8/layout/hProcess4"/>
    <dgm:cxn modelId="{64F1F852-7A58-4518-BCAE-B518DDB3EB20}" type="presParOf" srcId="{AA8448F6-FB47-469A-A9FF-07FAA1D27D1F}" destId="{91307995-87AD-436F-8D4D-EF0D2CB8D763}" srcOrd="4" destOrd="0" presId="urn:microsoft.com/office/officeart/2005/8/layout/hProcess4"/>
    <dgm:cxn modelId="{F445D7E2-C220-4EC8-AC8E-D386D810F511}" type="presParOf" srcId="{91307995-87AD-436F-8D4D-EF0D2CB8D763}" destId="{D8D40FC6-5EA7-4B01-A75F-76BA020A094C}" srcOrd="0" destOrd="0" presId="urn:microsoft.com/office/officeart/2005/8/layout/hProcess4"/>
    <dgm:cxn modelId="{B5C77C34-82F5-408A-B9D7-59EC4B26B970}" type="presParOf" srcId="{91307995-87AD-436F-8D4D-EF0D2CB8D763}" destId="{A5BE15E4-D65C-4DD8-B722-ED162613E652}" srcOrd="1" destOrd="0" presId="urn:microsoft.com/office/officeart/2005/8/layout/hProcess4"/>
    <dgm:cxn modelId="{F68FB3E4-ADAE-40A6-98F6-AE1E0BAB18EF}" type="presParOf" srcId="{91307995-87AD-436F-8D4D-EF0D2CB8D763}" destId="{A7801B28-61BA-49FA-8D8E-711E29742302}" srcOrd="2" destOrd="0" presId="urn:microsoft.com/office/officeart/2005/8/layout/hProcess4"/>
    <dgm:cxn modelId="{46F83336-C120-4B62-A828-5FD7B89DAA2A}" type="presParOf" srcId="{91307995-87AD-436F-8D4D-EF0D2CB8D763}" destId="{81DFE91A-29B1-4205-8E70-265C7CAE43DC}" srcOrd="3" destOrd="0" presId="urn:microsoft.com/office/officeart/2005/8/layout/hProcess4"/>
    <dgm:cxn modelId="{255BCAB4-14D2-40EF-B8FE-52AC9FB100D6}" type="presParOf" srcId="{91307995-87AD-436F-8D4D-EF0D2CB8D763}" destId="{85BC44DA-06F7-4C5B-A900-B87B905B44CB}" srcOrd="4" destOrd="0" presId="urn:microsoft.com/office/officeart/2005/8/layout/hProcess4"/>
    <dgm:cxn modelId="{B70EAD0A-68DF-4B4B-A968-9FCD245FA18A}" type="presParOf" srcId="{AA8448F6-FB47-469A-A9FF-07FAA1D27D1F}" destId="{C922C744-DD01-47D9-8CB2-8B30E52AD87A}" srcOrd="5" destOrd="0" presId="urn:microsoft.com/office/officeart/2005/8/layout/hProcess4"/>
    <dgm:cxn modelId="{17FE350A-3108-4145-86F5-51EE0B0D33CA}" type="presParOf" srcId="{AA8448F6-FB47-469A-A9FF-07FAA1D27D1F}" destId="{90DE5A9C-1DC7-4F5E-9AAE-FD0F8ADCADC9}" srcOrd="6" destOrd="0" presId="urn:microsoft.com/office/officeart/2005/8/layout/hProcess4"/>
    <dgm:cxn modelId="{A91C6564-3A28-496D-B7E7-AF4EEA65660F}" type="presParOf" srcId="{90DE5A9C-1DC7-4F5E-9AAE-FD0F8ADCADC9}" destId="{1E3354A8-D5C7-43DA-92C0-D671544CCA03}" srcOrd="0" destOrd="0" presId="urn:microsoft.com/office/officeart/2005/8/layout/hProcess4"/>
    <dgm:cxn modelId="{6DAA7897-0C42-4F2C-BB98-49F5C3D481C8}" type="presParOf" srcId="{90DE5A9C-1DC7-4F5E-9AAE-FD0F8ADCADC9}" destId="{4382BE1D-94A6-4009-B2B4-A62EA1219D9D}" srcOrd="1" destOrd="0" presId="urn:microsoft.com/office/officeart/2005/8/layout/hProcess4"/>
    <dgm:cxn modelId="{359DD207-AC99-46D9-BFA4-C2A9502A8B6F}" type="presParOf" srcId="{90DE5A9C-1DC7-4F5E-9AAE-FD0F8ADCADC9}" destId="{185CE59D-A814-43CD-AC34-9A3D7980C187}" srcOrd="2" destOrd="0" presId="urn:microsoft.com/office/officeart/2005/8/layout/hProcess4"/>
    <dgm:cxn modelId="{3EFA4379-A4AF-491D-B736-40E5B0E37116}" type="presParOf" srcId="{90DE5A9C-1DC7-4F5E-9AAE-FD0F8ADCADC9}" destId="{7FB08B5C-DC1A-4CF5-87E8-AF61107F685E}" srcOrd="3" destOrd="0" presId="urn:microsoft.com/office/officeart/2005/8/layout/hProcess4"/>
    <dgm:cxn modelId="{D5F52C54-AA5C-4E01-A37D-6715D684917C}" type="presParOf" srcId="{90DE5A9C-1DC7-4F5E-9AAE-FD0F8ADCADC9}" destId="{472652A8-1D72-436E-A41C-F3A9EA947000}" srcOrd="4" destOrd="0" presId="urn:microsoft.com/office/officeart/2005/8/layout/hProcess4"/>
    <dgm:cxn modelId="{F25BB589-18FA-4A3B-A442-DB30D54630F3}" type="presParOf" srcId="{AA8448F6-FB47-469A-A9FF-07FAA1D27D1F}" destId="{3E4E98DD-05FA-4B36-B92E-825DF0BCE73D}" srcOrd="7" destOrd="0" presId="urn:microsoft.com/office/officeart/2005/8/layout/hProcess4"/>
    <dgm:cxn modelId="{AE70D072-A20F-4463-97D9-5F148205017F}" type="presParOf" srcId="{AA8448F6-FB47-469A-A9FF-07FAA1D27D1F}" destId="{05206799-9064-4169-A486-BA0A38485A21}" srcOrd="8" destOrd="0" presId="urn:microsoft.com/office/officeart/2005/8/layout/hProcess4"/>
    <dgm:cxn modelId="{ED9CE279-51B8-48FF-AC52-C83470326519}" type="presParOf" srcId="{05206799-9064-4169-A486-BA0A38485A21}" destId="{606CBD7F-A7BC-48B5-88D3-E411E356A4B4}" srcOrd="0" destOrd="0" presId="urn:microsoft.com/office/officeart/2005/8/layout/hProcess4"/>
    <dgm:cxn modelId="{11894E35-EF66-4A06-AEB7-7E495F4A657E}" type="presParOf" srcId="{05206799-9064-4169-A486-BA0A38485A21}" destId="{35CA1D1B-8819-4584-8A9D-E186B091A223}" srcOrd="1" destOrd="0" presId="urn:microsoft.com/office/officeart/2005/8/layout/hProcess4"/>
    <dgm:cxn modelId="{0088F20D-656F-45EC-81F4-3F371A6FFCFD}" type="presParOf" srcId="{05206799-9064-4169-A486-BA0A38485A21}" destId="{8BCB1C39-1AE6-4C5E-92E7-10B4B19FDB1E}" srcOrd="2" destOrd="0" presId="urn:microsoft.com/office/officeart/2005/8/layout/hProcess4"/>
    <dgm:cxn modelId="{2178B0B4-C09B-46ED-A702-DD9B468DF670}" type="presParOf" srcId="{05206799-9064-4169-A486-BA0A38485A21}" destId="{4A76580E-AC7E-406E-849E-7B6CF4E18486}" srcOrd="3" destOrd="0" presId="urn:microsoft.com/office/officeart/2005/8/layout/hProcess4"/>
    <dgm:cxn modelId="{947E2EB9-2469-4818-9885-FB07D059FB50}" type="presParOf" srcId="{05206799-9064-4169-A486-BA0A38485A21}" destId="{6F184E9B-F0CF-470C-9BFC-78C3F37DF908}"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C6AFB6D2-FBAE-4B29-A0C6-BF97B0821946}" type="doc">
      <dgm:prSet loTypeId="urn:microsoft.com/office/officeart/2005/8/layout/radial5" loCatId="cycle" qsTypeId="urn:microsoft.com/office/officeart/2005/8/quickstyle/simple5" qsCatId="simple" csTypeId="urn:microsoft.com/office/officeart/2005/8/colors/colorful1" csCatId="colorful" phldr="1"/>
      <dgm:spPr/>
      <dgm:t>
        <a:bodyPr/>
        <a:lstStyle/>
        <a:p>
          <a:endParaRPr lang="en-US"/>
        </a:p>
      </dgm:t>
    </dgm:pt>
    <dgm:pt modelId="{43CDBC0B-FE38-41C3-B4F8-761E06360707}">
      <dgm:prSet/>
      <dgm:spPr/>
      <dgm:t>
        <a:bodyPr/>
        <a:lstStyle/>
        <a:p>
          <a:r>
            <a:rPr lang="en-US" b="0" i="0" baseline="0" dirty="0"/>
            <a:t>Benefits of Service Spot</a:t>
          </a:r>
          <a:endParaRPr lang="en-US" dirty="0"/>
        </a:p>
      </dgm:t>
    </dgm:pt>
    <dgm:pt modelId="{BC9FF61D-942F-4260-925D-9A807545F550}" type="parTrans" cxnId="{794282D0-5788-43F4-A0C9-08FCC10388CE}">
      <dgm:prSet/>
      <dgm:spPr/>
      <dgm:t>
        <a:bodyPr/>
        <a:lstStyle/>
        <a:p>
          <a:endParaRPr lang="en-US"/>
        </a:p>
      </dgm:t>
    </dgm:pt>
    <dgm:pt modelId="{90629925-0DFF-41A2-A8BF-D9931BD3C680}" type="sibTrans" cxnId="{794282D0-5788-43F4-A0C9-08FCC10388CE}">
      <dgm:prSet/>
      <dgm:spPr/>
      <dgm:t>
        <a:bodyPr/>
        <a:lstStyle/>
        <a:p>
          <a:endParaRPr lang="en-US"/>
        </a:p>
      </dgm:t>
    </dgm:pt>
    <dgm:pt modelId="{0B137607-49FA-41EC-95B4-FA79D63F6D2B}">
      <dgm:prSet/>
      <dgm:spPr/>
      <dgm:t>
        <a:bodyPr/>
        <a:lstStyle/>
        <a:p>
          <a:r>
            <a:rPr lang="en-US" b="0" i="0" baseline="0"/>
            <a:t>Quick discovery of local services</a:t>
          </a:r>
          <a:endParaRPr lang="en-US"/>
        </a:p>
      </dgm:t>
    </dgm:pt>
    <dgm:pt modelId="{96113458-2CA8-4529-8120-64DEF9771FA5}" type="parTrans" cxnId="{753EE015-2DFD-4A05-8037-EC013D86C4F4}">
      <dgm:prSet/>
      <dgm:spPr/>
      <dgm:t>
        <a:bodyPr/>
        <a:lstStyle/>
        <a:p>
          <a:endParaRPr lang="en-US"/>
        </a:p>
      </dgm:t>
    </dgm:pt>
    <dgm:pt modelId="{CFEB9E0C-7852-47C7-9F7E-7D894412DC4E}" type="sibTrans" cxnId="{753EE015-2DFD-4A05-8037-EC013D86C4F4}">
      <dgm:prSet/>
      <dgm:spPr/>
      <dgm:t>
        <a:bodyPr/>
        <a:lstStyle/>
        <a:p>
          <a:endParaRPr lang="en-US"/>
        </a:p>
      </dgm:t>
    </dgm:pt>
    <dgm:pt modelId="{CF9A7C1C-BC3D-4AA6-9BF9-BA7EAD84DF5A}">
      <dgm:prSet/>
      <dgm:spPr/>
      <dgm:t>
        <a:bodyPr/>
        <a:lstStyle/>
        <a:p>
          <a:r>
            <a:rPr lang="en-US" b="0" i="0" baseline="0"/>
            <a:t>Easy booking &amp; secure payments</a:t>
          </a:r>
          <a:endParaRPr lang="en-US"/>
        </a:p>
      </dgm:t>
    </dgm:pt>
    <dgm:pt modelId="{DEA394C3-A5D7-4B00-8FE8-797B4277C5B0}" type="parTrans" cxnId="{7BDCD943-A8C6-414D-A197-2900F7F6F8E5}">
      <dgm:prSet/>
      <dgm:spPr/>
      <dgm:t>
        <a:bodyPr/>
        <a:lstStyle/>
        <a:p>
          <a:endParaRPr lang="en-US"/>
        </a:p>
      </dgm:t>
    </dgm:pt>
    <dgm:pt modelId="{F506E2A1-516F-438C-8C35-9459D7ECC12D}" type="sibTrans" cxnId="{7BDCD943-A8C6-414D-A197-2900F7F6F8E5}">
      <dgm:prSet/>
      <dgm:spPr/>
      <dgm:t>
        <a:bodyPr/>
        <a:lstStyle/>
        <a:p>
          <a:endParaRPr lang="en-US"/>
        </a:p>
      </dgm:t>
    </dgm:pt>
    <dgm:pt modelId="{E0C18336-1323-4497-91D3-F06BBD2DF833}">
      <dgm:prSet/>
      <dgm:spPr/>
      <dgm:t>
        <a:bodyPr/>
        <a:lstStyle/>
        <a:p>
          <a:r>
            <a:rPr lang="en-US" b="0" i="0" baseline="0"/>
            <a:t>Ratings &amp; reviews for trust</a:t>
          </a:r>
          <a:endParaRPr lang="en-US"/>
        </a:p>
      </dgm:t>
    </dgm:pt>
    <dgm:pt modelId="{12E6CA84-CEFD-4B81-A318-40538034426F}" type="parTrans" cxnId="{D90DD26B-AC47-4AEB-93A6-F06EA7FABDBB}">
      <dgm:prSet/>
      <dgm:spPr/>
      <dgm:t>
        <a:bodyPr/>
        <a:lstStyle/>
        <a:p>
          <a:endParaRPr lang="en-US"/>
        </a:p>
      </dgm:t>
    </dgm:pt>
    <dgm:pt modelId="{366D69F3-BF50-40EC-ACA8-6A529E9F8AEC}" type="sibTrans" cxnId="{D90DD26B-AC47-4AEB-93A6-F06EA7FABDBB}">
      <dgm:prSet/>
      <dgm:spPr/>
      <dgm:t>
        <a:bodyPr/>
        <a:lstStyle/>
        <a:p>
          <a:endParaRPr lang="en-US"/>
        </a:p>
      </dgm:t>
    </dgm:pt>
    <dgm:pt modelId="{93E5DFB4-74FB-40E9-92ED-7EF6F562443D}">
      <dgm:prSet/>
      <dgm:spPr/>
      <dgm:t>
        <a:bodyPr/>
        <a:lstStyle/>
        <a:p>
          <a:r>
            <a:rPr lang="en-US" b="0" i="0" baseline="0"/>
            <a:t>Increased visibility for providers</a:t>
          </a:r>
          <a:endParaRPr lang="en-US"/>
        </a:p>
      </dgm:t>
    </dgm:pt>
    <dgm:pt modelId="{255F63D9-0008-4C21-B56D-7C977C004CB7}" type="parTrans" cxnId="{F78AEAAD-CCFC-4D47-A05C-BD4F0A43B9C0}">
      <dgm:prSet/>
      <dgm:spPr/>
      <dgm:t>
        <a:bodyPr/>
        <a:lstStyle/>
        <a:p>
          <a:endParaRPr lang="en-US"/>
        </a:p>
      </dgm:t>
    </dgm:pt>
    <dgm:pt modelId="{0B4E3F2F-19F5-4096-8272-0FF11FCAD181}" type="sibTrans" cxnId="{F78AEAAD-CCFC-4D47-A05C-BD4F0A43B9C0}">
      <dgm:prSet/>
      <dgm:spPr/>
      <dgm:t>
        <a:bodyPr/>
        <a:lstStyle/>
        <a:p>
          <a:endParaRPr lang="en-US"/>
        </a:p>
      </dgm:t>
    </dgm:pt>
    <dgm:pt modelId="{F299BE3D-59E9-44CA-A3A2-C625EBE7286D}">
      <dgm:prSet/>
      <dgm:spPr/>
      <dgm:t>
        <a:bodyPr/>
        <a:lstStyle/>
        <a:p>
          <a:r>
            <a:rPr lang="en-US" b="0" i="0" baseline="0"/>
            <a:t>Efficient appointment management</a:t>
          </a:r>
          <a:endParaRPr lang="en-US"/>
        </a:p>
      </dgm:t>
    </dgm:pt>
    <dgm:pt modelId="{F72AC564-A457-4036-9AED-059A3883844E}" type="parTrans" cxnId="{72DE8C62-23F5-4AD7-9E1C-A71F90E1B145}">
      <dgm:prSet/>
      <dgm:spPr/>
      <dgm:t>
        <a:bodyPr/>
        <a:lstStyle/>
        <a:p>
          <a:endParaRPr lang="en-US"/>
        </a:p>
      </dgm:t>
    </dgm:pt>
    <dgm:pt modelId="{B4BC9190-B136-4C18-BD55-306C8E1C607A}" type="sibTrans" cxnId="{72DE8C62-23F5-4AD7-9E1C-A71F90E1B145}">
      <dgm:prSet/>
      <dgm:spPr/>
      <dgm:t>
        <a:bodyPr/>
        <a:lstStyle/>
        <a:p>
          <a:endParaRPr lang="en-US"/>
        </a:p>
      </dgm:t>
    </dgm:pt>
    <dgm:pt modelId="{2743CAA4-958A-4B3C-ADF4-42B9494F2642}">
      <dgm:prSet/>
      <dgm:spPr/>
      <dgm:t>
        <a:bodyPr/>
        <a:lstStyle/>
        <a:p>
          <a:r>
            <a:rPr lang="en-US" b="0" i="0" baseline="0"/>
            <a:t>Scalable &amp; revenue-generating platform</a:t>
          </a:r>
          <a:endParaRPr lang="en-US"/>
        </a:p>
      </dgm:t>
    </dgm:pt>
    <dgm:pt modelId="{8FAD1543-392E-42AA-91FB-093D8176F6CE}" type="parTrans" cxnId="{250E39CF-F4C6-4136-B743-150808118A17}">
      <dgm:prSet/>
      <dgm:spPr/>
      <dgm:t>
        <a:bodyPr/>
        <a:lstStyle/>
        <a:p>
          <a:endParaRPr lang="en-US"/>
        </a:p>
      </dgm:t>
    </dgm:pt>
    <dgm:pt modelId="{2AAE7923-6D5D-4C79-AD2B-4B6994F8594D}" type="sibTrans" cxnId="{250E39CF-F4C6-4136-B743-150808118A17}">
      <dgm:prSet/>
      <dgm:spPr/>
      <dgm:t>
        <a:bodyPr/>
        <a:lstStyle/>
        <a:p>
          <a:endParaRPr lang="en-US"/>
        </a:p>
      </dgm:t>
    </dgm:pt>
    <dgm:pt modelId="{E2B8043C-6D43-4EE1-BF59-24B1E8C21364}">
      <dgm:prSet/>
      <dgm:spPr/>
      <dgm:t>
        <a:bodyPr/>
        <a:lstStyle/>
        <a:p>
          <a:r>
            <a:rPr lang="en-US" b="0" i="0" baseline="0" dirty="0"/>
            <a:t>Supports local economy &amp; community</a:t>
          </a:r>
          <a:endParaRPr lang="en-US" dirty="0"/>
        </a:p>
      </dgm:t>
    </dgm:pt>
    <dgm:pt modelId="{A34A0246-E149-42B5-A52C-99A9E88D1E45}" type="parTrans" cxnId="{19BA80DB-9BD0-47F7-BF88-49294D9298E2}">
      <dgm:prSet/>
      <dgm:spPr/>
      <dgm:t>
        <a:bodyPr/>
        <a:lstStyle/>
        <a:p>
          <a:endParaRPr lang="en-US"/>
        </a:p>
      </dgm:t>
    </dgm:pt>
    <dgm:pt modelId="{571DDB97-4020-4FDD-8173-420BDB21B2D2}" type="sibTrans" cxnId="{19BA80DB-9BD0-47F7-BF88-49294D9298E2}">
      <dgm:prSet/>
      <dgm:spPr/>
      <dgm:t>
        <a:bodyPr/>
        <a:lstStyle/>
        <a:p>
          <a:endParaRPr lang="en-US"/>
        </a:p>
      </dgm:t>
    </dgm:pt>
    <dgm:pt modelId="{E897F8CE-3E9A-490F-A96D-877219DBC281}" type="pres">
      <dgm:prSet presAssocID="{C6AFB6D2-FBAE-4B29-A0C6-BF97B0821946}" presName="Name0" presStyleCnt="0">
        <dgm:presLayoutVars>
          <dgm:chMax val="1"/>
          <dgm:dir/>
          <dgm:animLvl val="ctr"/>
          <dgm:resizeHandles val="exact"/>
        </dgm:presLayoutVars>
      </dgm:prSet>
      <dgm:spPr/>
    </dgm:pt>
    <dgm:pt modelId="{32F41089-80F7-4248-B83D-05F6F5991735}" type="pres">
      <dgm:prSet presAssocID="{43CDBC0B-FE38-41C3-B4F8-761E06360707}" presName="centerShape" presStyleLbl="node0" presStyleIdx="0" presStyleCnt="1"/>
      <dgm:spPr/>
    </dgm:pt>
    <dgm:pt modelId="{5DBCB8B6-624C-4A3A-80D0-C64FD1ADD728}" type="pres">
      <dgm:prSet presAssocID="{96113458-2CA8-4529-8120-64DEF9771FA5}" presName="parTrans" presStyleLbl="sibTrans2D1" presStyleIdx="0" presStyleCnt="7"/>
      <dgm:spPr/>
    </dgm:pt>
    <dgm:pt modelId="{8F2C7FB2-2210-408F-96B2-F3F5314A203C}" type="pres">
      <dgm:prSet presAssocID="{96113458-2CA8-4529-8120-64DEF9771FA5}" presName="connectorText" presStyleLbl="sibTrans2D1" presStyleIdx="0" presStyleCnt="7"/>
      <dgm:spPr/>
    </dgm:pt>
    <dgm:pt modelId="{3273DC1F-83E6-4FCA-9CC1-9BC713EA0178}" type="pres">
      <dgm:prSet presAssocID="{0B137607-49FA-41EC-95B4-FA79D63F6D2B}" presName="node" presStyleLbl="node1" presStyleIdx="0" presStyleCnt="7">
        <dgm:presLayoutVars>
          <dgm:bulletEnabled val="1"/>
        </dgm:presLayoutVars>
      </dgm:prSet>
      <dgm:spPr/>
    </dgm:pt>
    <dgm:pt modelId="{6BB2FC61-875A-4644-9097-BDBCE40345E8}" type="pres">
      <dgm:prSet presAssocID="{DEA394C3-A5D7-4B00-8FE8-797B4277C5B0}" presName="parTrans" presStyleLbl="sibTrans2D1" presStyleIdx="1" presStyleCnt="7"/>
      <dgm:spPr/>
    </dgm:pt>
    <dgm:pt modelId="{0269AFAC-1C01-41F0-9DF1-7C926E0C83CE}" type="pres">
      <dgm:prSet presAssocID="{DEA394C3-A5D7-4B00-8FE8-797B4277C5B0}" presName="connectorText" presStyleLbl="sibTrans2D1" presStyleIdx="1" presStyleCnt="7"/>
      <dgm:spPr/>
    </dgm:pt>
    <dgm:pt modelId="{9CFA637A-4198-4FFE-972D-871EF4FF5E89}" type="pres">
      <dgm:prSet presAssocID="{CF9A7C1C-BC3D-4AA6-9BF9-BA7EAD84DF5A}" presName="node" presStyleLbl="node1" presStyleIdx="1" presStyleCnt="7">
        <dgm:presLayoutVars>
          <dgm:bulletEnabled val="1"/>
        </dgm:presLayoutVars>
      </dgm:prSet>
      <dgm:spPr/>
    </dgm:pt>
    <dgm:pt modelId="{E0482154-A094-4054-A918-602E57A27EC4}" type="pres">
      <dgm:prSet presAssocID="{12E6CA84-CEFD-4B81-A318-40538034426F}" presName="parTrans" presStyleLbl="sibTrans2D1" presStyleIdx="2" presStyleCnt="7"/>
      <dgm:spPr/>
    </dgm:pt>
    <dgm:pt modelId="{2E07D452-84BC-45AA-9635-DC5C90F57AD0}" type="pres">
      <dgm:prSet presAssocID="{12E6CA84-CEFD-4B81-A318-40538034426F}" presName="connectorText" presStyleLbl="sibTrans2D1" presStyleIdx="2" presStyleCnt="7"/>
      <dgm:spPr/>
    </dgm:pt>
    <dgm:pt modelId="{E9648A84-63E6-4004-A088-1352BC4C687C}" type="pres">
      <dgm:prSet presAssocID="{E0C18336-1323-4497-91D3-F06BBD2DF833}" presName="node" presStyleLbl="node1" presStyleIdx="2" presStyleCnt="7">
        <dgm:presLayoutVars>
          <dgm:bulletEnabled val="1"/>
        </dgm:presLayoutVars>
      </dgm:prSet>
      <dgm:spPr/>
    </dgm:pt>
    <dgm:pt modelId="{AC488958-3052-4F44-8D8C-AD7D1466C8CB}" type="pres">
      <dgm:prSet presAssocID="{255F63D9-0008-4C21-B56D-7C977C004CB7}" presName="parTrans" presStyleLbl="sibTrans2D1" presStyleIdx="3" presStyleCnt="7"/>
      <dgm:spPr/>
    </dgm:pt>
    <dgm:pt modelId="{3182CA12-34CC-454A-80F6-92AC26718BC7}" type="pres">
      <dgm:prSet presAssocID="{255F63D9-0008-4C21-B56D-7C977C004CB7}" presName="connectorText" presStyleLbl="sibTrans2D1" presStyleIdx="3" presStyleCnt="7"/>
      <dgm:spPr/>
    </dgm:pt>
    <dgm:pt modelId="{DE752709-02B7-4020-896F-E04549E0A42B}" type="pres">
      <dgm:prSet presAssocID="{93E5DFB4-74FB-40E9-92ED-7EF6F562443D}" presName="node" presStyleLbl="node1" presStyleIdx="3" presStyleCnt="7">
        <dgm:presLayoutVars>
          <dgm:bulletEnabled val="1"/>
        </dgm:presLayoutVars>
      </dgm:prSet>
      <dgm:spPr/>
    </dgm:pt>
    <dgm:pt modelId="{FB7083FF-3533-46DD-A0D3-E281C2AC413A}" type="pres">
      <dgm:prSet presAssocID="{F72AC564-A457-4036-9AED-059A3883844E}" presName="parTrans" presStyleLbl="sibTrans2D1" presStyleIdx="4" presStyleCnt="7"/>
      <dgm:spPr/>
    </dgm:pt>
    <dgm:pt modelId="{735F90E5-C5AC-4D8B-A609-9C22606725A7}" type="pres">
      <dgm:prSet presAssocID="{F72AC564-A457-4036-9AED-059A3883844E}" presName="connectorText" presStyleLbl="sibTrans2D1" presStyleIdx="4" presStyleCnt="7"/>
      <dgm:spPr/>
    </dgm:pt>
    <dgm:pt modelId="{00BB1D53-6764-4E4E-9712-B4F4A6CFB8CC}" type="pres">
      <dgm:prSet presAssocID="{F299BE3D-59E9-44CA-A3A2-C625EBE7286D}" presName="node" presStyleLbl="node1" presStyleIdx="4" presStyleCnt="7">
        <dgm:presLayoutVars>
          <dgm:bulletEnabled val="1"/>
        </dgm:presLayoutVars>
      </dgm:prSet>
      <dgm:spPr/>
    </dgm:pt>
    <dgm:pt modelId="{357B0154-36B6-43CD-A79C-F36D0E9873FE}" type="pres">
      <dgm:prSet presAssocID="{8FAD1543-392E-42AA-91FB-093D8176F6CE}" presName="parTrans" presStyleLbl="sibTrans2D1" presStyleIdx="5" presStyleCnt="7"/>
      <dgm:spPr/>
    </dgm:pt>
    <dgm:pt modelId="{B4FEE233-FD6C-443F-85B5-17B8C2C8B72C}" type="pres">
      <dgm:prSet presAssocID="{8FAD1543-392E-42AA-91FB-093D8176F6CE}" presName="connectorText" presStyleLbl="sibTrans2D1" presStyleIdx="5" presStyleCnt="7"/>
      <dgm:spPr/>
    </dgm:pt>
    <dgm:pt modelId="{A0D0A980-3079-4F27-BCD6-7D1627679181}" type="pres">
      <dgm:prSet presAssocID="{2743CAA4-958A-4B3C-ADF4-42B9494F2642}" presName="node" presStyleLbl="node1" presStyleIdx="5" presStyleCnt="7">
        <dgm:presLayoutVars>
          <dgm:bulletEnabled val="1"/>
        </dgm:presLayoutVars>
      </dgm:prSet>
      <dgm:spPr/>
    </dgm:pt>
    <dgm:pt modelId="{373F98EE-D5A9-4DE2-93FA-0F9E3396322F}" type="pres">
      <dgm:prSet presAssocID="{A34A0246-E149-42B5-A52C-99A9E88D1E45}" presName="parTrans" presStyleLbl="sibTrans2D1" presStyleIdx="6" presStyleCnt="7"/>
      <dgm:spPr/>
    </dgm:pt>
    <dgm:pt modelId="{EBE1044D-835D-4559-99AA-42FA4CE837F0}" type="pres">
      <dgm:prSet presAssocID="{A34A0246-E149-42B5-A52C-99A9E88D1E45}" presName="connectorText" presStyleLbl="sibTrans2D1" presStyleIdx="6" presStyleCnt="7"/>
      <dgm:spPr/>
    </dgm:pt>
    <dgm:pt modelId="{D7D50C65-1D8C-4DCD-8F9D-81BF4681706C}" type="pres">
      <dgm:prSet presAssocID="{E2B8043C-6D43-4EE1-BF59-24B1E8C21364}" presName="node" presStyleLbl="node1" presStyleIdx="6" presStyleCnt="7">
        <dgm:presLayoutVars>
          <dgm:bulletEnabled val="1"/>
        </dgm:presLayoutVars>
      </dgm:prSet>
      <dgm:spPr/>
    </dgm:pt>
  </dgm:ptLst>
  <dgm:cxnLst>
    <dgm:cxn modelId="{96EE8908-F135-48C1-86AE-278E2F6890B6}" type="presOf" srcId="{F72AC564-A457-4036-9AED-059A3883844E}" destId="{735F90E5-C5AC-4D8B-A609-9C22606725A7}" srcOrd="1" destOrd="0" presId="urn:microsoft.com/office/officeart/2005/8/layout/radial5"/>
    <dgm:cxn modelId="{4AFA850F-8FD0-4670-A9DF-C4426F3C279B}" type="presOf" srcId="{8FAD1543-392E-42AA-91FB-093D8176F6CE}" destId="{357B0154-36B6-43CD-A79C-F36D0E9873FE}" srcOrd="0" destOrd="0" presId="urn:microsoft.com/office/officeart/2005/8/layout/radial5"/>
    <dgm:cxn modelId="{753EE015-2DFD-4A05-8037-EC013D86C4F4}" srcId="{43CDBC0B-FE38-41C3-B4F8-761E06360707}" destId="{0B137607-49FA-41EC-95B4-FA79D63F6D2B}" srcOrd="0" destOrd="0" parTransId="{96113458-2CA8-4529-8120-64DEF9771FA5}" sibTransId="{CFEB9E0C-7852-47C7-9F7E-7D894412DC4E}"/>
    <dgm:cxn modelId="{A95B3D25-41BB-4849-83BE-0AD3E13FCF5D}" type="presOf" srcId="{A34A0246-E149-42B5-A52C-99A9E88D1E45}" destId="{373F98EE-D5A9-4DE2-93FA-0F9E3396322F}" srcOrd="0" destOrd="0" presId="urn:microsoft.com/office/officeart/2005/8/layout/radial5"/>
    <dgm:cxn modelId="{93873A2E-6183-4979-9959-90DFDCEF58DF}" type="presOf" srcId="{2743CAA4-958A-4B3C-ADF4-42B9494F2642}" destId="{A0D0A980-3079-4F27-BCD6-7D1627679181}" srcOrd="0" destOrd="0" presId="urn:microsoft.com/office/officeart/2005/8/layout/radial5"/>
    <dgm:cxn modelId="{3E76BE2E-3631-47EE-89BD-4502E05A9508}" type="presOf" srcId="{255F63D9-0008-4C21-B56D-7C977C004CB7}" destId="{3182CA12-34CC-454A-80F6-92AC26718BC7}" srcOrd="1" destOrd="0" presId="urn:microsoft.com/office/officeart/2005/8/layout/radial5"/>
    <dgm:cxn modelId="{B86CBE35-1739-4B92-B84E-529B714C080D}" type="presOf" srcId="{DEA394C3-A5D7-4B00-8FE8-797B4277C5B0}" destId="{0269AFAC-1C01-41F0-9DF1-7C926E0C83CE}" srcOrd="1" destOrd="0" presId="urn:microsoft.com/office/officeart/2005/8/layout/radial5"/>
    <dgm:cxn modelId="{72DE8C62-23F5-4AD7-9E1C-A71F90E1B145}" srcId="{43CDBC0B-FE38-41C3-B4F8-761E06360707}" destId="{F299BE3D-59E9-44CA-A3A2-C625EBE7286D}" srcOrd="4" destOrd="0" parTransId="{F72AC564-A457-4036-9AED-059A3883844E}" sibTransId="{B4BC9190-B136-4C18-BD55-306C8E1C607A}"/>
    <dgm:cxn modelId="{7BDCD943-A8C6-414D-A197-2900F7F6F8E5}" srcId="{43CDBC0B-FE38-41C3-B4F8-761E06360707}" destId="{CF9A7C1C-BC3D-4AA6-9BF9-BA7EAD84DF5A}" srcOrd="1" destOrd="0" parTransId="{DEA394C3-A5D7-4B00-8FE8-797B4277C5B0}" sibTransId="{F506E2A1-516F-438C-8C35-9459D7ECC12D}"/>
    <dgm:cxn modelId="{D5353264-6840-49F5-AFB4-570B3BB6F8F1}" type="presOf" srcId="{C6AFB6D2-FBAE-4B29-A0C6-BF97B0821946}" destId="{E897F8CE-3E9A-490F-A96D-877219DBC281}" srcOrd="0" destOrd="0" presId="urn:microsoft.com/office/officeart/2005/8/layout/radial5"/>
    <dgm:cxn modelId="{6B3F9668-01F8-4EEA-8BE8-3F654E2A43DC}" type="presOf" srcId="{96113458-2CA8-4529-8120-64DEF9771FA5}" destId="{8F2C7FB2-2210-408F-96B2-F3F5314A203C}" srcOrd="1" destOrd="0" presId="urn:microsoft.com/office/officeart/2005/8/layout/radial5"/>
    <dgm:cxn modelId="{D90DD26B-AC47-4AEB-93A6-F06EA7FABDBB}" srcId="{43CDBC0B-FE38-41C3-B4F8-761E06360707}" destId="{E0C18336-1323-4497-91D3-F06BBD2DF833}" srcOrd="2" destOrd="0" parTransId="{12E6CA84-CEFD-4B81-A318-40538034426F}" sibTransId="{366D69F3-BF50-40EC-ACA8-6A529E9F8AEC}"/>
    <dgm:cxn modelId="{6451FD77-1A05-42EF-883F-B6578E478AD0}" type="presOf" srcId="{96113458-2CA8-4529-8120-64DEF9771FA5}" destId="{5DBCB8B6-624C-4A3A-80D0-C64FD1ADD728}" srcOrd="0" destOrd="0" presId="urn:microsoft.com/office/officeart/2005/8/layout/radial5"/>
    <dgm:cxn modelId="{F11ADA7D-73B6-4363-BF39-8DADF9CD057B}" type="presOf" srcId="{F299BE3D-59E9-44CA-A3A2-C625EBE7286D}" destId="{00BB1D53-6764-4E4E-9712-B4F4A6CFB8CC}" srcOrd="0" destOrd="0" presId="urn:microsoft.com/office/officeart/2005/8/layout/radial5"/>
    <dgm:cxn modelId="{11BF3B86-60E2-4AE2-B49E-4FA11B13B787}" type="presOf" srcId="{E2B8043C-6D43-4EE1-BF59-24B1E8C21364}" destId="{D7D50C65-1D8C-4DCD-8F9D-81BF4681706C}" srcOrd="0" destOrd="0" presId="urn:microsoft.com/office/officeart/2005/8/layout/radial5"/>
    <dgm:cxn modelId="{DC62B8A9-ADCB-4B16-9655-F602DAA88804}" type="presOf" srcId="{CF9A7C1C-BC3D-4AA6-9BF9-BA7EAD84DF5A}" destId="{9CFA637A-4198-4FFE-972D-871EF4FF5E89}" srcOrd="0" destOrd="0" presId="urn:microsoft.com/office/officeart/2005/8/layout/radial5"/>
    <dgm:cxn modelId="{A7381EAC-463A-486C-8B1B-1F4204AD8750}" type="presOf" srcId="{F72AC564-A457-4036-9AED-059A3883844E}" destId="{FB7083FF-3533-46DD-A0D3-E281C2AC413A}" srcOrd="0" destOrd="0" presId="urn:microsoft.com/office/officeart/2005/8/layout/radial5"/>
    <dgm:cxn modelId="{F78AEAAD-CCFC-4D47-A05C-BD4F0A43B9C0}" srcId="{43CDBC0B-FE38-41C3-B4F8-761E06360707}" destId="{93E5DFB4-74FB-40E9-92ED-7EF6F562443D}" srcOrd="3" destOrd="0" parTransId="{255F63D9-0008-4C21-B56D-7C977C004CB7}" sibTransId="{0B4E3F2F-19F5-4096-8272-0FF11FCAD181}"/>
    <dgm:cxn modelId="{6F0128AF-9EB9-4D87-B05E-675B1A715FB7}" type="presOf" srcId="{8FAD1543-392E-42AA-91FB-093D8176F6CE}" destId="{B4FEE233-FD6C-443F-85B5-17B8C2C8B72C}" srcOrd="1" destOrd="0" presId="urn:microsoft.com/office/officeart/2005/8/layout/radial5"/>
    <dgm:cxn modelId="{E063DDB3-2E5B-4F55-B046-0EFA01E9E734}" type="presOf" srcId="{43CDBC0B-FE38-41C3-B4F8-761E06360707}" destId="{32F41089-80F7-4248-B83D-05F6F5991735}" srcOrd="0" destOrd="0" presId="urn:microsoft.com/office/officeart/2005/8/layout/radial5"/>
    <dgm:cxn modelId="{250E39CF-F4C6-4136-B743-150808118A17}" srcId="{43CDBC0B-FE38-41C3-B4F8-761E06360707}" destId="{2743CAA4-958A-4B3C-ADF4-42B9494F2642}" srcOrd="5" destOrd="0" parTransId="{8FAD1543-392E-42AA-91FB-093D8176F6CE}" sibTransId="{2AAE7923-6D5D-4C79-AD2B-4B6994F8594D}"/>
    <dgm:cxn modelId="{794282D0-5788-43F4-A0C9-08FCC10388CE}" srcId="{C6AFB6D2-FBAE-4B29-A0C6-BF97B0821946}" destId="{43CDBC0B-FE38-41C3-B4F8-761E06360707}" srcOrd="0" destOrd="0" parTransId="{BC9FF61D-942F-4260-925D-9A807545F550}" sibTransId="{90629925-0DFF-41A2-A8BF-D9931BD3C680}"/>
    <dgm:cxn modelId="{4FC499D0-3F83-4AD4-A3A1-6A678AA70E02}" type="presOf" srcId="{12E6CA84-CEFD-4B81-A318-40538034426F}" destId="{E0482154-A094-4054-A918-602E57A27EC4}" srcOrd="0" destOrd="0" presId="urn:microsoft.com/office/officeart/2005/8/layout/radial5"/>
    <dgm:cxn modelId="{1B3904D1-9A09-4898-86B6-4A872C4416B4}" type="presOf" srcId="{93E5DFB4-74FB-40E9-92ED-7EF6F562443D}" destId="{DE752709-02B7-4020-896F-E04549E0A42B}" srcOrd="0" destOrd="0" presId="urn:microsoft.com/office/officeart/2005/8/layout/radial5"/>
    <dgm:cxn modelId="{BFF798DA-C626-4D2C-9392-988ADD1000A0}" type="presOf" srcId="{12E6CA84-CEFD-4B81-A318-40538034426F}" destId="{2E07D452-84BC-45AA-9635-DC5C90F57AD0}" srcOrd="1" destOrd="0" presId="urn:microsoft.com/office/officeart/2005/8/layout/radial5"/>
    <dgm:cxn modelId="{19BA80DB-9BD0-47F7-BF88-49294D9298E2}" srcId="{43CDBC0B-FE38-41C3-B4F8-761E06360707}" destId="{E2B8043C-6D43-4EE1-BF59-24B1E8C21364}" srcOrd="6" destOrd="0" parTransId="{A34A0246-E149-42B5-A52C-99A9E88D1E45}" sibTransId="{571DDB97-4020-4FDD-8173-420BDB21B2D2}"/>
    <dgm:cxn modelId="{DD51CDE2-584A-4C3C-8C39-B075AA44EE97}" type="presOf" srcId="{255F63D9-0008-4C21-B56D-7C977C004CB7}" destId="{AC488958-3052-4F44-8D8C-AD7D1466C8CB}" srcOrd="0" destOrd="0" presId="urn:microsoft.com/office/officeart/2005/8/layout/radial5"/>
    <dgm:cxn modelId="{91B8ABE5-64EF-4AAC-92F1-4DC3CD7AEA1F}" type="presOf" srcId="{E0C18336-1323-4497-91D3-F06BBD2DF833}" destId="{E9648A84-63E6-4004-A088-1352BC4C687C}" srcOrd="0" destOrd="0" presId="urn:microsoft.com/office/officeart/2005/8/layout/radial5"/>
    <dgm:cxn modelId="{03365CE9-DAE1-4B40-BA72-4173ADB5DEB2}" type="presOf" srcId="{A34A0246-E149-42B5-A52C-99A9E88D1E45}" destId="{EBE1044D-835D-4559-99AA-42FA4CE837F0}" srcOrd="1" destOrd="0" presId="urn:microsoft.com/office/officeart/2005/8/layout/radial5"/>
    <dgm:cxn modelId="{2BAA8BF8-3B63-48C4-8A9F-CCF2761F318B}" type="presOf" srcId="{0B137607-49FA-41EC-95B4-FA79D63F6D2B}" destId="{3273DC1F-83E6-4FCA-9CC1-9BC713EA0178}" srcOrd="0" destOrd="0" presId="urn:microsoft.com/office/officeart/2005/8/layout/radial5"/>
    <dgm:cxn modelId="{30ED16FD-A737-4270-AEE6-2D8BB5E2EEF5}" type="presOf" srcId="{DEA394C3-A5D7-4B00-8FE8-797B4277C5B0}" destId="{6BB2FC61-875A-4644-9097-BDBCE40345E8}" srcOrd="0" destOrd="0" presId="urn:microsoft.com/office/officeart/2005/8/layout/radial5"/>
    <dgm:cxn modelId="{F4A33E43-E110-4A4F-8DED-2375795F27FD}" type="presParOf" srcId="{E897F8CE-3E9A-490F-A96D-877219DBC281}" destId="{32F41089-80F7-4248-B83D-05F6F5991735}" srcOrd="0" destOrd="0" presId="urn:microsoft.com/office/officeart/2005/8/layout/radial5"/>
    <dgm:cxn modelId="{3DEB1306-9341-488A-B7B2-31928D1FF24C}" type="presParOf" srcId="{E897F8CE-3E9A-490F-A96D-877219DBC281}" destId="{5DBCB8B6-624C-4A3A-80D0-C64FD1ADD728}" srcOrd="1" destOrd="0" presId="urn:microsoft.com/office/officeart/2005/8/layout/radial5"/>
    <dgm:cxn modelId="{292C97A4-DF21-4D62-AC27-D40AED8F77D1}" type="presParOf" srcId="{5DBCB8B6-624C-4A3A-80D0-C64FD1ADD728}" destId="{8F2C7FB2-2210-408F-96B2-F3F5314A203C}" srcOrd="0" destOrd="0" presId="urn:microsoft.com/office/officeart/2005/8/layout/radial5"/>
    <dgm:cxn modelId="{870BE32E-7EF1-4D9B-8C2F-D4A5A88B3598}" type="presParOf" srcId="{E897F8CE-3E9A-490F-A96D-877219DBC281}" destId="{3273DC1F-83E6-4FCA-9CC1-9BC713EA0178}" srcOrd="2" destOrd="0" presId="urn:microsoft.com/office/officeart/2005/8/layout/radial5"/>
    <dgm:cxn modelId="{9565BB51-C19D-405D-B8D4-88E76C43C7BD}" type="presParOf" srcId="{E897F8CE-3E9A-490F-A96D-877219DBC281}" destId="{6BB2FC61-875A-4644-9097-BDBCE40345E8}" srcOrd="3" destOrd="0" presId="urn:microsoft.com/office/officeart/2005/8/layout/radial5"/>
    <dgm:cxn modelId="{375C0593-4BAB-4F71-ADA3-B0EFBBCB5148}" type="presParOf" srcId="{6BB2FC61-875A-4644-9097-BDBCE40345E8}" destId="{0269AFAC-1C01-41F0-9DF1-7C926E0C83CE}" srcOrd="0" destOrd="0" presId="urn:microsoft.com/office/officeart/2005/8/layout/radial5"/>
    <dgm:cxn modelId="{5B9B5079-1FF4-42F7-ADEC-315362F5ECFC}" type="presParOf" srcId="{E897F8CE-3E9A-490F-A96D-877219DBC281}" destId="{9CFA637A-4198-4FFE-972D-871EF4FF5E89}" srcOrd="4" destOrd="0" presId="urn:microsoft.com/office/officeart/2005/8/layout/radial5"/>
    <dgm:cxn modelId="{3E308D73-E4C9-408A-9281-89A886FD06B4}" type="presParOf" srcId="{E897F8CE-3E9A-490F-A96D-877219DBC281}" destId="{E0482154-A094-4054-A918-602E57A27EC4}" srcOrd="5" destOrd="0" presId="urn:microsoft.com/office/officeart/2005/8/layout/radial5"/>
    <dgm:cxn modelId="{A377BDB0-CB36-41DA-85E4-121FE8719211}" type="presParOf" srcId="{E0482154-A094-4054-A918-602E57A27EC4}" destId="{2E07D452-84BC-45AA-9635-DC5C90F57AD0}" srcOrd="0" destOrd="0" presId="urn:microsoft.com/office/officeart/2005/8/layout/radial5"/>
    <dgm:cxn modelId="{34D9A724-A0FD-4FA0-8288-36D970C1187F}" type="presParOf" srcId="{E897F8CE-3E9A-490F-A96D-877219DBC281}" destId="{E9648A84-63E6-4004-A088-1352BC4C687C}" srcOrd="6" destOrd="0" presId="urn:microsoft.com/office/officeart/2005/8/layout/radial5"/>
    <dgm:cxn modelId="{CB6FA61F-CF83-441E-9416-F08EF55242E1}" type="presParOf" srcId="{E897F8CE-3E9A-490F-A96D-877219DBC281}" destId="{AC488958-3052-4F44-8D8C-AD7D1466C8CB}" srcOrd="7" destOrd="0" presId="urn:microsoft.com/office/officeart/2005/8/layout/radial5"/>
    <dgm:cxn modelId="{ECEB9FF0-3AD7-49C0-A2C3-D45C980F0E78}" type="presParOf" srcId="{AC488958-3052-4F44-8D8C-AD7D1466C8CB}" destId="{3182CA12-34CC-454A-80F6-92AC26718BC7}" srcOrd="0" destOrd="0" presId="urn:microsoft.com/office/officeart/2005/8/layout/radial5"/>
    <dgm:cxn modelId="{245D4FB5-CA3F-4B81-88FF-48944A3FA241}" type="presParOf" srcId="{E897F8CE-3E9A-490F-A96D-877219DBC281}" destId="{DE752709-02B7-4020-896F-E04549E0A42B}" srcOrd="8" destOrd="0" presId="urn:microsoft.com/office/officeart/2005/8/layout/radial5"/>
    <dgm:cxn modelId="{F3D71A86-7AE2-414B-9701-D17DDD944E8C}" type="presParOf" srcId="{E897F8CE-3E9A-490F-A96D-877219DBC281}" destId="{FB7083FF-3533-46DD-A0D3-E281C2AC413A}" srcOrd="9" destOrd="0" presId="urn:microsoft.com/office/officeart/2005/8/layout/radial5"/>
    <dgm:cxn modelId="{8F510EB9-1524-4C59-BE6F-E0BB970E63CA}" type="presParOf" srcId="{FB7083FF-3533-46DD-A0D3-E281C2AC413A}" destId="{735F90E5-C5AC-4D8B-A609-9C22606725A7}" srcOrd="0" destOrd="0" presId="urn:microsoft.com/office/officeart/2005/8/layout/radial5"/>
    <dgm:cxn modelId="{D62A0F6A-6BAB-4580-ABEC-37A719394888}" type="presParOf" srcId="{E897F8CE-3E9A-490F-A96D-877219DBC281}" destId="{00BB1D53-6764-4E4E-9712-B4F4A6CFB8CC}" srcOrd="10" destOrd="0" presId="urn:microsoft.com/office/officeart/2005/8/layout/radial5"/>
    <dgm:cxn modelId="{7E45EA2C-41BE-41C7-96E7-1366E8541D61}" type="presParOf" srcId="{E897F8CE-3E9A-490F-A96D-877219DBC281}" destId="{357B0154-36B6-43CD-A79C-F36D0E9873FE}" srcOrd="11" destOrd="0" presId="urn:microsoft.com/office/officeart/2005/8/layout/radial5"/>
    <dgm:cxn modelId="{73E7B51F-430E-47B1-9250-E058150C54DE}" type="presParOf" srcId="{357B0154-36B6-43CD-A79C-F36D0E9873FE}" destId="{B4FEE233-FD6C-443F-85B5-17B8C2C8B72C}" srcOrd="0" destOrd="0" presId="urn:microsoft.com/office/officeart/2005/8/layout/radial5"/>
    <dgm:cxn modelId="{B5F803E0-8589-41EE-86C5-58371E113FB1}" type="presParOf" srcId="{E897F8CE-3E9A-490F-A96D-877219DBC281}" destId="{A0D0A980-3079-4F27-BCD6-7D1627679181}" srcOrd="12" destOrd="0" presId="urn:microsoft.com/office/officeart/2005/8/layout/radial5"/>
    <dgm:cxn modelId="{5D1E17A0-1C7A-404B-A21C-41AE500E52D1}" type="presParOf" srcId="{E897F8CE-3E9A-490F-A96D-877219DBC281}" destId="{373F98EE-D5A9-4DE2-93FA-0F9E3396322F}" srcOrd="13" destOrd="0" presId="urn:microsoft.com/office/officeart/2005/8/layout/radial5"/>
    <dgm:cxn modelId="{0116FBDD-6098-4987-B889-59A7F01CC9E2}" type="presParOf" srcId="{373F98EE-D5A9-4DE2-93FA-0F9E3396322F}" destId="{EBE1044D-835D-4559-99AA-42FA4CE837F0}" srcOrd="0" destOrd="0" presId="urn:microsoft.com/office/officeart/2005/8/layout/radial5"/>
    <dgm:cxn modelId="{D6BA8503-E95C-4425-A31C-2759B27C4E24}" type="presParOf" srcId="{E897F8CE-3E9A-490F-A96D-877219DBC281}" destId="{D7D50C65-1D8C-4DCD-8F9D-81BF4681706C}" srcOrd="14"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884896-98FC-4746-9F85-CC4F7472A624}">
      <dsp:nvSpPr>
        <dsp:cNvPr id="0" name=""/>
        <dsp:cNvSpPr/>
      </dsp:nvSpPr>
      <dsp:spPr>
        <a:xfrm>
          <a:off x="2456561" y="1571603"/>
          <a:ext cx="950813" cy="950813"/>
        </a:xfrm>
        <a:prstGeom prst="ellipse">
          <a:avLst/>
        </a:prstGeom>
        <a:solidFill>
          <a:schemeClr val="accen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Service Spot</a:t>
          </a:r>
        </a:p>
      </dsp:txBody>
      <dsp:txXfrm>
        <a:off x="2595804" y="1710846"/>
        <a:ext cx="672327" cy="672327"/>
      </dsp:txXfrm>
    </dsp:sp>
    <dsp:sp modelId="{98AD2581-51D0-4838-9D62-2039227D8B6D}">
      <dsp:nvSpPr>
        <dsp:cNvPr id="0" name=""/>
        <dsp:cNvSpPr/>
      </dsp:nvSpPr>
      <dsp:spPr>
        <a:xfrm rot="16200000">
          <a:off x="2830943" y="1225071"/>
          <a:ext cx="202049" cy="323276"/>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861251" y="1320034"/>
        <a:ext cx="141434" cy="193966"/>
      </dsp:txXfrm>
    </dsp:sp>
    <dsp:sp modelId="{F70EF8C5-5649-4631-91ED-B59741CB0F69}">
      <dsp:nvSpPr>
        <dsp:cNvPr id="0" name=""/>
        <dsp:cNvSpPr/>
      </dsp:nvSpPr>
      <dsp:spPr>
        <a:xfrm>
          <a:off x="2337709" y="1861"/>
          <a:ext cx="1188517" cy="1188517"/>
        </a:xfrm>
        <a:prstGeom prst="ellipse">
          <a:avLst/>
        </a:prstGeom>
        <a:solidFill>
          <a:schemeClr val="accent2">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kern="1200" baseline="0" dirty="0"/>
            <a:t>Compare services</a:t>
          </a:r>
          <a:endParaRPr lang="en-US" sz="1100" kern="1200" dirty="0"/>
        </a:p>
      </dsp:txBody>
      <dsp:txXfrm>
        <a:off x="2511763" y="175915"/>
        <a:ext cx="840409" cy="840409"/>
      </dsp:txXfrm>
    </dsp:sp>
    <dsp:sp modelId="{8FC91467-6EDA-42F1-A880-3FC72A27C45F}">
      <dsp:nvSpPr>
        <dsp:cNvPr id="0" name=""/>
        <dsp:cNvSpPr/>
      </dsp:nvSpPr>
      <dsp:spPr>
        <a:xfrm rot="20520000">
          <a:off x="3458926" y="1681328"/>
          <a:ext cx="202049" cy="323276"/>
        </a:xfrm>
        <a:prstGeom prst="rightArrow">
          <a:avLst>
            <a:gd name="adj1" fmla="val 60000"/>
            <a:gd name="adj2" fmla="val 50000"/>
          </a:avLst>
        </a:prstGeom>
        <a:solidFill>
          <a:schemeClr val="accent3">
            <a:hueOff val="0"/>
            <a:satOff val="0"/>
            <a:lumOff val="0"/>
            <a:alphaOff val="0"/>
          </a:schemeClr>
        </a:soli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460409" y="1755349"/>
        <a:ext cx="141434" cy="193966"/>
      </dsp:txXfrm>
    </dsp:sp>
    <dsp:sp modelId="{6692B3AC-385E-4529-BFA2-6D55C020ABAF}">
      <dsp:nvSpPr>
        <dsp:cNvPr id="0" name=""/>
        <dsp:cNvSpPr/>
      </dsp:nvSpPr>
      <dsp:spPr>
        <a:xfrm>
          <a:off x="3717588" y="1004402"/>
          <a:ext cx="1188517" cy="1188517"/>
        </a:xfrm>
        <a:prstGeom prst="ellipse">
          <a:avLst/>
        </a:prstGeom>
        <a:solidFill>
          <a:schemeClr val="accent3">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kern="1200" baseline="0" dirty="0"/>
            <a:t>simple &amp; secure booking</a:t>
          </a:r>
          <a:endParaRPr lang="en-US" sz="1100" kern="1200" dirty="0"/>
        </a:p>
      </dsp:txBody>
      <dsp:txXfrm>
        <a:off x="3891642" y="1178456"/>
        <a:ext cx="840409" cy="840409"/>
      </dsp:txXfrm>
    </dsp:sp>
    <dsp:sp modelId="{51FA8DD1-04AD-461D-A7CF-A56424B6CBD5}">
      <dsp:nvSpPr>
        <dsp:cNvPr id="0" name=""/>
        <dsp:cNvSpPr/>
      </dsp:nvSpPr>
      <dsp:spPr>
        <a:xfrm rot="3240000">
          <a:off x="3219058" y="2419567"/>
          <a:ext cx="202049" cy="323276"/>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231551" y="2459703"/>
        <a:ext cx="141434" cy="193966"/>
      </dsp:txXfrm>
    </dsp:sp>
    <dsp:sp modelId="{E3368F00-7457-4D63-AF94-56C915AE8859}">
      <dsp:nvSpPr>
        <dsp:cNvPr id="0" name=""/>
        <dsp:cNvSpPr/>
      </dsp:nvSpPr>
      <dsp:spPr>
        <a:xfrm>
          <a:off x="3190521" y="2626547"/>
          <a:ext cx="1188517" cy="1188517"/>
        </a:xfrm>
        <a:prstGeom prst="ellipse">
          <a:avLst/>
        </a:prstGeom>
        <a:solidFill>
          <a:schemeClr val="accent4">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kern="1200" baseline="0" dirty="0"/>
            <a:t>digital presence services</a:t>
          </a:r>
          <a:endParaRPr lang="en-US" sz="1100" kern="1200" dirty="0"/>
        </a:p>
      </dsp:txBody>
      <dsp:txXfrm>
        <a:off x="3364575" y="2800601"/>
        <a:ext cx="840409" cy="840409"/>
      </dsp:txXfrm>
    </dsp:sp>
    <dsp:sp modelId="{73CCBE15-1856-467A-A009-A3BE0DFAEDE8}">
      <dsp:nvSpPr>
        <dsp:cNvPr id="0" name=""/>
        <dsp:cNvSpPr/>
      </dsp:nvSpPr>
      <dsp:spPr>
        <a:xfrm rot="7560000">
          <a:off x="2442828" y="2419567"/>
          <a:ext cx="202049" cy="323276"/>
        </a:xfrm>
        <a:prstGeom prst="rightArrow">
          <a:avLst>
            <a:gd name="adj1" fmla="val 60000"/>
            <a:gd name="adj2" fmla="val 50000"/>
          </a:avLst>
        </a:prstGeom>
        <a:solidFill>
          <a:schemeClr val="accent5">
            <a:hueOff val="0"/>
            <a:satOff val="0"/>
            <a:lumOff val="0"/>
            <a:alphaOff val="0"/>
          </a:schemeClr>
        </a:soli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10800000">
        <a:off x="2490950" y="2459703"/>
        <a:ext cx="141434" cy="193966"/>
      </dsp:txXfrm>
    </dsp:sp>
    <dsp:sp modelId="{EABA3961-89C4-4826-A4B9-647F051D12DD}">
      <dsp:nvSpPr>
        <dsp:cNvPr id="0" name=""/>
        <dsp:cNvSpPr/>
      </dsp:nvSpPr>
      <dsp:spPr>
        <a:xfrm>
          <a:off x="1484897" y="2626547"/>
          <a:ext cx="1188517" cy="1188517"/>
        </a:xfrm>
        <a:prstGeom prst="ellipse">
          <a:avLst/>
        </a:prstGeom>
        <a:solidFill>
          <a:schemeClr val="accent5">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kern="1200" baseline="0" dirty="0"/>
            <a:t>real-time service management</a:t>
          </a:r>
          <a:endParaRPr lang="en-US" sz="1100" kern="1200" dirty="0"/>
        </a:p>
      </dsp:txBody>
      <dsp:txXfrm>
        <a:off x="1658951" y="2800601"/>
        <a:ext cx="840409" cy="840409"/>
      </dsp:txXfrm>
    </dsp:sp>
    <dsp:sp modelId="{AD0569A1-B5CE-43F5-B7F6-EEAC56E4FF55}">
      <dsp:nvSpPr>
        <dsp:cNvPr id="0" name=""/>
        <dsp:cNvSpPr/>
      </dsp:nvSpPr>
      <dsp:spPr>
        <a:xfrm rot="11880000">
          <a:off x="2202959" y="1681328"/>
          <a:ext cx="202049" cy="323276"/>
        </a:xfrm>
        <a:prstGeom prst="rightArrow">
          <a:avLst>
            <a:gd name="adj1" fmla="val 60000"/>
            <a:gd name="adj2" fmla="val 50000"/>
          </a:avLst>
        </a:prstGeom>
        <a:solidFill>
          <a:schemeClr val="accent6">
            <a:hueOff val="0"/>
            <a:satOff val="0"/>
            <a:lumOff val="0"/>
            <a:alphaOff val="0"/>
          </a:schemeClr>
        </a:soli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10800000">
        <a:off x="2262091" y="1755349"/>
        <a:ext cx="141434" cy="193966"/>
      </dsp:txXfrm>
    </dsp:sp>
    <dsp:sp modelId="{4A4FC651-74A6-4627-A4BF-D281C630169E}">
      <dsp:nvSpPr>
        <dsp:cNvPr id="0" name=""/>
        <dsp:cNvSpPr/>
      </dsp:nvSpPr>
      <dsp:spPr>
        <a:xfrm>
          <a:off x="957830" y="1004402"/>
          <a:ext cx="1188517" cy="1188517"/>
        </a:xfrm>
        <a:prstGeom prst="ellipse">
          <a:avLst/>
        </a:prstGeom>
        <a:solidFill>
          <a:schemeClr val="accent6">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kern="1200" baseline="0" dirty="0"/>
            <a:t>user-friendly interface</a:t>
          </a:r>
          <a:endParaRPr lang="en-US" sz="1100" kern="1200" dirty="0"/>
        </a:p>
      </dsp:txBody>
      <dsp:txXfrm>
        <a:off x="1131884" y="1178456"/>
        <a:ext cx="840409" cy="8404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E82857-95EB-44F7-BBD1-4B7D55E3ADCB}">
      <dsp:nvSpPr>
        <dsp:cNvPr id="0" name=""/>
        <dsp:cNvSpPr/>
      </dsp:nvSpPr>
      <dsp:spPr>
        <a:xfrm>
          <a:off x="1941323" y="1667"/>
          <a:ext cx="1222753" cy="794789"/>
        </a:xfrm>
        <a:prstGeom prst="roundRect">
          <a:avLst/>
        </a:prstGeom>
        <a:solidFill>
          <a:schemeClr val="accent2">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baseline="0" dirty="0"/>
            <a:t>Reliability</a:t>
          </a:r>
          <a:endParaRPr lang="en-US" sz="1400" kern="1200" dirty="0"/>
        </a:p>
      </dsp:txBody>
      <dsp:txXfrm>
        <a:off x="1980121" y="40465"/>
        <a:ext cx="1145157" cy="717193"/>
      </dsp:txXfrm>
    </dsp:sp>
    <dsp:sp modelId="{4AC729BD-0B09-4BA0-A681-754D564AB939}">
      <dsp:nvSpPr>
        <dsp:cNvPr id="0" name=""/>
        <dsp:cNvSpPr/>
      </dsp:nvSpPr>
      <dsp:spPr>
        <a:xfrm>
          <a:off x="1239708" y="399062"/>
          <a:ext cx="2625982" cy="2625982"/>
        </a:xfrm>
        <a:custGeom>
          <a:avLst/>
          <a:gdLst/>
          <a:ahLst/>
          <a:cxnLst/>
          <a:rect l="0" t="0" r="0" b="0"/>
          <a:pathLst>
            <a:path>
              <a:moveTo>
                <a:pt x="1933174" y="155701"/>
              </a:moveTo>
              <a:arcTo wR="1312991" hR="1312991" stAng="17891192" swAng="2625641"/>
            </a:path>
          </a:pathLst>
        </a:custGeom>
        <a:noFill/>
        <a:ln w="9525" cap="flat" cmpd="sng" algn="ctr">
          <a:solidFill>
            <a:schemeClr val="accent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0A166EAB-2159-4410-BC71-7AD16622B728}">
      <dsp:nvSpPr>
        <dsp:cNvPr id="0" name=""/>
        <dsp:cNvSpPr/>
      </dsp:nvSpPr>
      <dsp:spPr>
        <a:xfrm>
          <a:off x="3254314" y="1314658"/>
          <a:ext cx="1222753" cy="794789"/>
        </a:xfrm>
        <a:prstGeom prst="roundRect">
          <a:avLst/>
        </a:prstGeom>
        <a:solidFill>
          <a:schemeClr val="accent3">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baseline="0" dirty="0"/>
            <a:t>Security</a:t>
          </a:r>
          <a:endParaRPr lang="en-US" sz="1400" kern="1200" dirty="0"/>
        </a:p>
      </dsp:txBody>
      <dsp:txXfrm>
        <a:off x="3293112" y="1353456"/>
        <a:ext cx="1145157" cy="717193"/>
      </dsp:txXfrm>
    </dsp:sp>
    <dsp:sp modelId="{B315BF56-8E5B-425F-89DA-F6821DB21D0E}">
      <dsp:nvSpPr>
        <dsp:cNvPr id="0" name=""/>
        <dsp:cNvSpPr/>
      </dsp:nvSpPr>
      <dsp:spPr>
        <a:xfrm>
          <a:off x="1239708" y="399062"/>
          <a:ext cx="2625982" cy="2625982"/>
        </a:xfrm>
        <a:custGeom>
          <a:avLst/>
          <a:gdLst/>
          <a:ahLst/>
          <a:cxnLst/>
          <a:rect l="0" t="0" r="0" b="0"/>
          <a:pathLst>
            <a:path>
              <a:moveTo>
                <a:pt x="2561345" y="1719877"/>
              </a:moveTo>
              <a:arcTo wR="1312991" hR="1312991" stAng="1083167" swAng="2625641"/>
            </a:path>
          </a:pathLst>
        </a:custGeom>
        <a:noFill/>
        <a:ln w="9525" cap="flat" cmpd="sng" algn="ctr">
          <a:solidFill>
            <a:schemeClr val="accent3">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251418B-A0CA-424D-8970-BEEAC522ACCB}">
      <dsp:nvSpPr>
        <dsp:cNvPr id="0" name=""/>
        <dsp:cNvSpPr/>
      </dsp:nvSpPr>
      <dsp:spPr>
        <a:xfrm>
          <a:off x="1941323" y="2627649"/>
          <a:ext cx="1222753" cy="794789"/>
        </a:xfrm>
        <a:prstGeom prst="roundRect">
          <a:avLst/>
        </a:prstGeom>
        <a:solidFill>
          <a:schemeClr val="accent4">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baseline="0" dirty="0"/>
            <a:t>Performance</a:t>
          </a:r>
          <a:endParaRPr lang="en-US" sz="1400" kern="1200" dirty="0"/>
        </a:p>
      </dsp:txBody>
      <dsp:txXfrm>
        <a:off x="1980121" y="2666447"/>
        <a:ext cx="1145157" cy="717193"/>
      </dsp:txXfrm>
    </dsp:sp>
    <dsp:sp modelId="{07CABC67-468B-46AD-A803-A73F4F66D286}">
      <dsp:nvSpPr>
        <dsp:cNvPr id="0" name=""/>
        <dsp:cNvSpPr/>
      </dsp:nvSpPr>
      <dsp:spPr>
        <a:xfrm>
          <a:off x="1239708" y="399062"/>
          <a:ext cx="2625982" cy="2625982"/>
        </a:xfrm>
        <a:custGeom>
          <a:avLst/>
          <a:gdLst/>
          <a:ahLst/>
          <a:cxnLst/>
          <a:rect l="0" t="0" r="0" b="0"/>
          <a:pathLst>
            <a:path>
              <a:moveTo>
                <a:pt x="692808" y="2470280"/>
              </a:moveTo>
              <a:arcTo wR="1312991" hR="1312991" stAng="7091192" swAng="2625641"/>
            </a:path>
          </a:pathLst>
        </a:custGeom>
        <a:noFill/>
        <a:ln w="9525" cap="flat" cmpd="sng" algn="ctr">
          <a:solidFill>
            <a:schemeClr val="accent4">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0B50F471-835C-4A74-9F4B-004271B001A2}">
      <dsp:nvSpPr>
        <dsp:cNvPr id="0" name=""/>
        <dsp:cNvSpPr/>
      </dsp:nvSpPr>
      <dsp:spPr>
        <a:xfrm>
          <a:off x="628332" y="1314658"/>
          <a:ext cx="1222753" cy="794789"/>
        </a:xfrm>
        <a:prstGeom prst="roundRect">
          <a:avLst/>
        </a:prstGeom>
        <a:solidFill>
          <a:schemeClr val="accent5">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baseline="0" dirty="0"/>
            <a:t>Scalability</a:t>
          </a:r>
          <a:r>
            <a:rPr lang="en-US" sz="1400" kern="1200" baseline="0" dirty="0"/>
            <a:t> </a:t>
          </a:r>
          <a:endParaRPr lang="en-US" sz="1400" kern="1200" dirty="0"/>
        </a:p>
      </dsp:txBody>
      <dsp:txXfrm>
        <a:off x="667130" y="1353456"/>
        <a:ext cx="1145157" cy="717193"/>
      </dsp:txXfrm>
    </dsp:sp>
    <dsp:sp modelId="{A8F84D51-3520-414E-9566-1308707453B8}">
      <dsp:nvSpPr>
        <dsp:cNvPr id="0" name=""/>
        <dsp:cNvSpPr/>
      </dsp:nvSpPr>
      <dsp:spPr>
        <a:xfrm>
          <a:off x="1239708" y="399062"/>
          <a:ext cx="2625982" cy="2625982"/>
        </a:xfrm>
        <a:custGeom>
          <a:avLst/>
          <a:gdLst/>
          <a:ahLst/>
          <a:cxnLst/>
          <a:rect l="0" t="0" r="0" b="0"/>
          <a:pathLst>
            <a:path>
              <a:moveTo>
                <a:pt x="64636" y="906104"/>
              </a:moveTo>
              <a:arcTo wR="1312991" hR="1312991" stAng="11883167" swAng="2625641"/>
            </a:path>
          </a:pathLst>
        </a:custGeom>
        <a:noFill/>
        <a:ln w="9525" cap="flat" cmpd="sng" algn="ctr">
          <a:solidFill>
            <a:schemeClr val="accent5">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19E2C4-56C1-4187-82AC-AC773A51F5FB}">
      <dsp:nvSpPr>
        <dsp:cNvPr id="0" name=""/>
        <dsp:cNvSpPr/>
      </dsp:nvSpPr>
      <dsp:spPr>
        <a:xfrm>
          <a:off x="0" y="1488638"/>
          <a:ext cx="1805388" cy="1489068"/>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a:sp3d z="-400500" extrusionH="63500" prstMaterial="matte"/>
      </dsp:spPr>
      <dsp:style>
        <a:lnRef idx="1">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14300" lvl="1" indent="-114300" algn="l" defTabSz="622300">
            <a:lnSpc>
              <a:spcPct val="90000"/>
            </a:lnSpc>
            <a:spcBef>
              <a:spcPct val="0"/>
            </a:spcBef>
            <a:spcAft>
              <a:spcPct val="15000"/>
            </a:spcAft>
            <a:buChar char="•"/>
          </a:pPr>
          <a:r>
            <a:rPr lang="en-US" sz="1400" kern="1200" dirty="0"/>
            <a:t>Service Providers</a:t>
          </a:r>
        </a:p>
        <a:p>
          <a:pPr marL="114300" lvl="1" indent="-114300" algn="l" defTabSz="622300">
            <a:lnSpc>
              <a:spcPct val="90000"/>
            </a:lnSpc>
            <a:spcBef>
              <a:spcPct val="0"/>
            </a:spcBef>
            <a:spcAft>
              <a:spcPct val="15000"/>
            </a:spcAft>
            <a:buChar char="•"/>
          </a:pPr>
          <a:r>
            <a:rPr lang="en-US" sz="1400" kern="1200" dirty="0"/>
            <a:t>Service Consumers</a:t>
          </a:r>
        </a:p>
      </dsp:txBody>
      <dsp:txXfrm>
        <a:off x="34268" y="1522906"/>
        <a:ext cx="1736852" cy="1101446"/>
      </dsp:txXfrm>
    </dsp:sp>
    <dsp:sp modelId="{36A70A78-6FF7-4532-A7A6-D4D483AD87D7}">
      <dsp:nvSpPr>
        <dsp:cNvPr id="0" name=""/>
        <dsp:cNvSpPr/>
      </dsp:nvSpPr>
      <dsp:spPr>
        <a:xfrm>
          <a:off x="986227" y="1709179"/>
          <a:ext cx="2159715" cy="2159715"/>
        </a:xfrm>
        <a:prstGeom prst="leftCircularArrow">
          <a:avLst>
            <a:gd name="adj1" fmla="val 3930"/>
            <a:gd name="adj2" fmla="val 492686"/>
            <a:gd name="adj3" fmla="val 2268197"/>
            <a:gd name="adj4" fmla="val 9024489"/>
            <a:gd name="adj5" fmla="val 4585"/>
          </a:avLst>
        </a:prstGeom>
        <a:solidFill>
          <a:schemeClr val="accent2">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52F46E88-D4B8-4458-AE6D-677356BA19C0}">
      <dsp:nvSpPr>
        <dsp:cNvPr id="0" name=""/>
        <dsp:cNvSpPr/>
      </dsp:nvSpPr>
      <dsp:spPr>
        <a:xfrm>
          <a:off x="404640" y="2638711"/>
          <a:ext cx="1604789" cy="638172"/>
        </a:xfrm>
        <a:prstGeom prst="roundRect">
          <a:avLst>
            <a:gd name="adj" fmla="val 10000"/>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28575" tIns="19050" rIns="28575" bIns="19050" numCol="1" spcCol="1270" anchor="ctr" anchorCtr="0">
          <a:noAutofit/>
        </a:bodyPr>
        <a:lstStyle/>
        <a:p>
          <a:pPr marL="0" lvl="0" indent="0" algn="ctr" defTabSz="666750">
            <a:lnSpc>
              <a:spcPct val="90000"/>
            </a:lnSpc>
            <a:spcBef>
              <a:spcPct val="0"/>
            </a:spcBef>
            <a:spcAft>
              <a:spcPct val="35000"/>
            </a:spcAft>
            <a:buNone/>
          </a:pPr>
          <a:r>
            <a:rPr lang="en-US" sz="1500" kern="1200" dirty="0"/>
            <a:t>End users</a:t>
          </a:r>
        </a:p>
      </dsp:txBody>
      <dsp:txXfrm>
        <a:off x="423331" y="2657402"/>
        <a:ext cx="1567407" cy="600790"/>
      </dsp:txXfrm>
    </dsp:sp>
    <dsp:sp modelId="{9C126012-5634-4B6A-9232-67276D740E92}">
      <dsp:nvSpPr>
        <dsp:cNvPr id="0" name=""/>
        <dsp:cNvSpPr/>
      </dsp:nvSpPr>
      <dsp:spPr>
        <a:xfrm>
          <a:off x="2413608" y="1468729"/>
          <a:ext cx="1805388" cy="1489068"/>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p3d z="-400500" extrusionH="63500" prstMaterial="matte"/>
      </dsp:spPr>
      <dsp:style>
        <a:lnRef idx="1">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14300" lvl="1" indent="-114300" algn="l" defTabSz="533400">
            <a:lnSpc>
              <a:spcPct val="90000"/>
            </a:lnSpc>
            <a:spcBef>
              <a:spcPct val="0"/>
            </a:spcBef>
            <a:spcAft>
              <a:spcPct val="15000"/>
            </a:spcAft>
            <a:buChar char="•"/>
          </a:pPr>
          <a:endParaRPr lang="en-US" sz="1200" kern="1200" dirty="0"/>
        </a:p>
        <a:p>
          <a:pPr marL="114300" lvl="1" indent="-114300" algn="l" defTabSz="533400">
            <a:lnSpc>
              <a:spcPct val="90000"/>
            </a:lnSpc>
            <a:spcBef>
              <a:spcPct val="0"/>
            </a:spcBef>
            <a:spcAft>
              <a:spcPct val="15000"/>
            </a:spcAft>
            <a:buChar char="•"/>
          </a:pPr>
          <a:r>
            <a:rPr lang="en-US" sz="1200" kern="1200" dirty="0"/>
            <a:t>HTML,CSS,JS</a:t>
          </a:r>
        </a:p>
        <a:p>
          <a:pPr marL="114300" lvl="1" indent="-114300" algn="l" defTabSz="533400">
            <a:lnSpc>
              <a:spcPct val="90000"/>
            </a:lnSpc>
            <a:spcBef>
              <a:spcPct val="0"/>
            </a:spcBef>
            <a:spcAft>
              <a:spcPct val="15000"/>
            </a:spcAft>
            <a:buChar char="•"/>
          </a:pPr>
          <a:r>
            <a:rPr lang="en-US" sz="1200" kern="1200" dirty="0"/>
            <a:t>Login , Registration</a:t>
          </a:r>
        </a:p>
        <a:p>
          <a:pPr marL="114300" lvl="1" indent="-114300" algn="l" defTabSz="533400">
            <a:lnSpc>
              <a:spcPct val="90000"/>
            </a:lnSpc>
            <a:spcBef>
              <a:spcPct val="0"/>
            </a:spcBef>
            <a:spcAft>
              <a:spcPct val="15000"/>
            </a:spcAft>
            <a:buChar char="•"/>
          </a:pPr>
          <a:r>
            <a:rPr lang="en-US" sz="1200" kern="1200" dirty="0"/>
            <a:t>Profile setting</a:t>
          </a:r>
        </a:p>
        <a:p>
          <a:pPr marL="114300" lvl="1" indent="-114300" algn="l" defTabSz="533400">
            <a:lnSpc>
              <a:spcPct val="90000"/>
            </a:lnSpc>
            <a:spcBef>
              <a:spcPct val="0"/>
            </a:spcBef>
            <a:spcAft>
              <a:spcPct val="15000"/>
            </a:spcAft>
            <a:buChar char="•"/>
          </a:pPr>
          <a:r>
            <a:rPr lang="en-US" sz="1200" kern="1200" dirty="0"/>
            <a:t>Review ,Feedback</a:t>
          </a:r>
        </a:p>
      </dsp:txBody>
      <dsp:txXfrm>
        <a:off x="2447876" y="1822083"/>
        <a:ext cx="1736852" cy="1101446"/>
      </dsp:txXfrm>
    </dsp:sp>
    <dsp:sp modelId="{288AB5DE-9CB1-460C-B4B9-5B05A2893B8F}">
      <dsp:nvSpPr>
        <dsp:cNvPr id="0" name=""/>
        <dsp:cNvSpPr/>
      </dsp:nvSpPr>
      <dsp:spPr>
        <a:xfrm>
          <a:off x="3372265" y="464001"/>
          <a:ext cx="2529665" cy="2529665"/>
        </a:xfrm>
        <a:prstGeom prst="circularArrow">
          <a:avLst>
            <a:gd name="adj1" fmla="val 3355"/>
            <a:gd name="adj2" fmla="val 414881"/>
            <a:gd name="adj3" fmla="val 19409608"/>
            <a:gd name="adj4" fmla="val 12575511"/>
            <a:gd name="adj5" fmla="val 3914"/>
          </a:avLst>
        </a:prstGeom>
        <a:solidFill>
          <a:schemeClr val="accent3">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29F7DB53-FF6D-43A4-9D6E-983A6465A83C}">
      <dsp:nvSpPr>
        <dsp:cNvPr id="0" name=""/>
        <dsp:cNvSpPr/>
      </dsp:nvSpPr>
      <dsp:spPr>
        <a:xfrm>
          <a:off x="2814805" y="1149643"/>
          <a:ext cx="1604789" cy="638172"/>
        </a:xfrm>
        <a:prstGeom prst="roundRect">
          <a:avLst>
            <a:gd name="adj" fmla="val 10000"/>
          </a:avLst>
        </a:prstGeom>
        <a:solidFill>
          <a:schemeClr val="accent3">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28575" tIns="19050" rIns="28575" bIns="19050" numCol="1" spcCol="1270" anchor="ctr" anchorCtr="0">
          <a:noAutofit/>
        </a:bodyPr>
        <a:lstStyle/>
        <a:p>
          <a:pPr marL="0" lvl="0" indent="0" algn="ctr" defTabSz="666750">
            <a:lnSpc>
              <a:spcPct val="90000"/>
            </a:lnSpc>
            <a:spcBef>
              <a:spcPct val="0"/>
            </a:spcBef>
            <a:spcAft>
              <a:spcPct val="35000"/>
            </a:spcAft>
            <a:buNone/>
          </a:pPr>
          <a:r>
            <a:rPr lang="en-US" sz="1500" kern="1200" dirty="0"/>
            <a:t>Frontend  (UI)</a:t>
          </a:r>
        </a:p>
      </dsp:txBody>
      <dsp:txXfrm>
        <a:off x="2833496" y="1168334"/>
        <a:ext cx="1567407" cy="600790"/>
      </dsp:txXfrm>
    </dsp:sp>
    <dsp:sp modelId="{A5BE15E4-D65C-4DD8-B722-ED162613E652}">
      <dsp:nvSpPr>
        <dsp:cNvPr id="0" name=""/>
        <dsp:cNvSpPr/>
      </dsp:nvSpPr>
      <dsp:spPr>
        <a:xfrm>
          <a:off x="4823773" y="1468729"/>
          <a:ext cx="2047581" cy="1489068"/>
        </a:xfrm>
        <a:prstGeom prst="roundRect">
          <a:avLst>
            <a:gd name="adj" fmla="val 10000"/>
          </a:avLst>
        </a:prstGeom>
        <a:solidFill>
          <a:schemeClr val="lt1">
            <a:alpha val="90000"/>
            <a:hueOff val="0"/>
            <a:satOff val="0"/>
            <a:lumOff val="0"/>
            <a:alphaOff val="0"/>
          </a:schemeClr>
        </a:solidFill>
        <a:ln w="9525" cap="flat" cmpd="sng" algn="ctr">
          <a:solidFill>
            <a:schemeClr val="accent4">
              <a:hueOff val="0"/>
              <a:satOff val="0"/>
              <a:lumOff val="0"/>
              <a:alphaOff val="0"/>
            </a:schemeClr>
          </a:solidFill>
          <a:prstDash val="solid"/>
        </a:ln>
        <a:effectLst/>
        <a:sp3d z="-400500" extrusionH="63500" prstMaterial="matte"/>
      </dsp:spPr>
      <dsp:style>
        <a:lnRef idx="1">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14300" lvl="1" indent="-114300" algn="l" defTabSz="533400">
            <a:lnSpc>
              <a:spcPct val="90000"/>
            </a:lnSpc>
            <a:spcBef>
              <a:spcPct val="0"/>
            </a:spcBef>
            <a:spcAft>
              <a:spcPct val="15000"/>
            </a:spcAft>
            <a:buChar char="•"/>
          </a:pPr>
          <a:r>
            <a:rPr lang="en-US" sz="1200" kern="1200" dirty="0"/>
            <a:t>User Authentication</a:t>
          </a:r>
        </a:p>
        <a:p>
          <a:pPr marL="114300" lvl="1" indent="-114300" algn="l" defTabSz="533400">
            <a:lnSpc>
              <a:spcPct val="90000"/>
            </a:lnSpc>
            <a:spcBef>
              <a:spcPct val="0"/>
            </a:spcBef>
            <a:spcAft>
              <a:spcPct val="15000"/>
            </a:spcAft>
            <a:buChar char="•"/>
          </a:pPr>
          <a:r>
            <a:rPr lang="en-US" sz="1200" kern="1200" dirty="0"/>
            <a:t>Updating services</a:t>
          </a:r>
        </a:p>
        <a:p>
          <a:pPr marL="114300" lvl="1" indent="-114300" algn="l" defTabSz="533400">
            <a:lnSpc>
              <a:spcPct val="90000"/>
            </a:lnSpc>
            <a:spcBef>
              <a:spcPct val="0"/>
            </a:spcBef>
            <a:spcAft>
              <a:spcPct val="15000"/>
            </a:spcAft>
            <a:buChar char="•"/>
          </a:pPr>
          <a:r>
            <a:rPr lang="en-US" sz="1200" kern="1200" dirty="0"/>
            <a:t>Business Logic</a:t>
          </a:r>
        </a:p>
      </dsp:txBody>
      <dsp:txXfrm>
        <a:off x="4858041" y="1502997"/>
        <a:ext cx="1979045" cy="1101446"/>
      </dsp:txXfrm>
    </dsp:sp>
    <dsp:sp modelId="{C922C744-DD01-47D9-8CB2-8B30E52AD87A}">
      <dsp:nvSpPr>
        <dsp:cNvPr id="0" name=""/>
        <dsp:cNvSpPr/>
      </dsp:nvSpPr>
      <dsp:spPr>
        <a:xfrm>
          <a:off x="5927654" y="1709179"/>
          <a:ext cx="2159715" cy="2159715"/>
        </a:xfrm>
        <a:prstGeom prst="leftCircularArrow">
          <a:avLst>
            <a:gd name="adj1" fmla="val 3930"/>
            <a:gd name="adj2" fmla="val 492686"/>
            <a:gd name="adj3" fmla="val 2268197"/>
            <a:gd name="adj4" fmla="val 9024489"/>
            <a:gd name="adj5" fmla="val 4585"/>
          </a:avLst>
        </a:prstGeom>
        <a:solidFill>
          <a:schemeClr val="accent4">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81DFE91A-29B1-4205-8E70-265C7CAE43DC}">
      <dsp:nvSpPr>
        <dsp:cNvPr id="0" name=""/>
        <dsp:cNvSpPr/>
      </dsp:nvSpPr>
      <dsp:spPr>
        <a:xfrm>
          <a:off x="5346067" y="2638711"/>
          <a:ext cx="1604789" cy="638172"/>
        </a:xfrm>
        <a:prstGeom prst="roundRect">
          <a:avLst>
            <a:gd name="adj" fmla="val 10000"/>
          </a:avLst>
        </a:prstGeom>
        <a:solidFill>
          <a:schemeClr val="accent4">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28575" tIns="19050" rIns="28575" bIns="19050" numCol="1" spcCol="1270" anchor="ctr" anchorCtr="0">
          <a:noAutofit/>
        </a:bodyPr>
        <a:lstStyle/>
        <a:p>
          <a:pPr marL="0" lvl="0" indent="0" algn="ctr" defTabSz="666750">
            <a:lnSpc>
              <a:spcPct val="90000"/>
            </a:lnSpc>
            <a:spcBef>
              <a:spcPct val="0"/>
            </a:spcBef>
            <a:spcAft>
              <a:spcPct val="35000"/>
            </a:spcAft>
            <a:buNone/>
          </a:pPr>
          <a:r>
            <a:rPr lang="en-US" sz="1500" kern="1200" dirty="0"/>
            <a:t>Backend(Java- Spring-Boot)</a:t>
          </a:r>
        </a:p>
      </dsp:txBody>
      <dsp:txXfrm>
        <a:off x="5364758" y="2657402"/>
        <a:ext cx="1567407" cy="600790"/>
      </dsp:txXfrm>
    </dsp:sp>
    <dsp:sp modelId="{4382BE1D-94A6-4009-B2B4-A62EA1219D9D}">
      <dsp:nvSpPr>
        <dsp:cNvPr id="0" name=""/>
        <dsp:cNvSpPr/>
      </dsp:nvSpPr>
      <dsp:spPr>
        <a:xfrm>
          <a:off x="7355035" y="1468729"/>
          <a:ext cx="1805388" cy="1489068"/>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sp3d z="-400500" extrusionH="63500" prstMaterial="matte"/>
      </dsp:spPr>
      <dsp:style>
        <a:lnRef idx="1">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57150" lvl="1" indent="-57150" algn="l" defTabSz="488950">
            <a:lnSpc>
              <a:spcPct val="90000"/>
            </a:lnSpc>
            <a:spcBef>
              <a:spcPct val="0"/>
            </a:spcBef>
            <a:spcAft>
              <a:spcPct val="15000"/>
            </a:spcAft>
            <a:buChar char="•"/>
          </a:pPr>
          <a:endParaRPr lang="en-US" sz="1100" kern="1200" dirty="0"/>
        </a:p>
        <a:p>
          <a:pPr marL="57150" lvl="1" indent="-57150" algn="l" defTabSz="488950">
            <a:lnSpc>
              <a:spcPct val="90000"/>
            </a:lnSpc>
            <a:spcBef>
              <a:spcPct val="0"/>
            </a:spcBef>
            <a:spcAft>
              <a:spcPct val="15000"/>
            </a:spcAft>
            <a:buChar char="•"/>
          </a:pPr>
          <a:r>
            <a:rPr lang="en-US" sz="1100" kern="1200" dirty="0"/>
            <a:t>Apache Tomcat</a:t>
          </a:r>
        </a:p>
        <a:p>
          <a:pPr marL="57150" lvl="1" indent="-57150" algn="l" defTabSz="488950">
            <a:lnSpc>
              <a:spcPct val="90000"/>
            </a:lnSpc>
            <a:spcBef>
              <a:spcPct val="0"/>
            </a:spcBef>
            <a:spcAft>
              <a:spcPct val="15000"/>
            </a:spcAft>
            <a:buChar char="•"/>
          </a:pPr>
          <a:r>
            <a:rPr lang="en-US" sz="1100" kern="1200" dirty="0"/>
            <a:t>Http Request &amp; Http Response</a:t>
          </a:r>
        </a:p>
        <a:p>
          <a:pPr marL="57150" lvl="1" indent="-57150" algn="l" defTabSz="488950">
            <a:lnSpc>
              <a:spcPct val="90000"/>
            </a:lnSpc>
            <a:spcBef>
              <a:spcPct val="0"/>
            </a:spcBef>
            <a:spcAft>
              <a:spcPct val="15000"/>
            </a:spcAft>
            <a:buChar char="•"/>
          </a:pPr>
          <a:r>
            <a:rPr lang="en-US" sz="1100" kern="1200" dirty="0"/>
            <a:t>Bridge For frontend &amp; Backend</a:t>
          </a:r>
        </a:p>
      </dsp:txBody>
      <dsp:txXfrm>
        <a:off x="7389303" y="1822083"/>
        <a:ext cx="1736852" cy="1101446"/>
      </dsp:txXfrm>
    </dsp:sp>
    <dsp:sp modelId="{3E4E98DD-05FA-4B36-B92E-825DF0BCE73D}">
      <dsp:nvSpPr>
        <dsp:cNvPr id="0" name=""/>
        <dsp:cNvSpPr/>
      </dsp:nvSpPr>
      <dsp:spPr>
        <a:xfrm>
          <a:off x="8301684" y="492488"/>
          <a:ext cx="2508029" cy="2508029"/>
        </a:xfrm>
        <a:prstGeom prst="circularArrow">
          <a:avLst>
            <a:gd name="adj1" fmla="val 3384"/>
            <a:gd name="adj2" fmla="val 418748"/>
            <a:gd name="adj3" fmla="val 19484548"/>
            <a:gd name="adj4" fmla="val 12654318"/>
            <a:gd name="adj5" fmla="val 3948"/>
          </a:avLst>
        </a:prstGeom>
        <a:solidFill>
          <a:schemeClr val="accent5">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7FB08B5C-DC1A-4CF5-87E8-AF61107F685E}">
      <dsp:nvSpPr>
        <dsp:cNvPr id="0" name=""/>
        <dsp:cNvSpPr/>
      </dsp:nvSpPr>
      <dsp:spPr>
        <a:xfrm>
          <a:off x="7756232" y="1149643"/>
          <a:ext cx="1604789" cy="638172"/>
        </a:xfrm>
        <a:prstGeom prst="roundRect">
          <a:avLst>
            <a:gd name="adj" fmla="val 10000"/>
          </a:avLst>
        </a:prstGeom>
        <a:solidFill>
          <a:schemeClr val="accent5">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28575" tIns="19050" rIns="28575" bIns="19050" numCol="1" spcCol="1270" anchor="ctr" anchorCtr="0">
          <a:noAutofit/>
        </a:bodyPr>
        <a:lstStyle/>
        <a:p>
          <a:pPr marL="0" lvl="0" indent="0" algn="ctr" defTabSz="666750">
            <a:lnSpc>
              <a:spcPct val="90000"/>
            </a:lnSpc>
            <a:spcBef>
              <a:spcPct val="0"/>
            </a:spcBef>
            <a:spcAft>
              <a:spcPct val="35000"/>
            </a:spcAft>
            <a:buNone/>
          </a:pPr>
          <a:r>
            <a:rPr lang="en-US" sz="1500" kern="1200" dirty="0"/>
            <a:t>Server</a:t>
          </a:r>
        </a:p>
      </dsp:txBody>
      <dsp:txXfrm>
        <a:off x="7774923" y="1168334"/>
        <a:ext cx="1567407" cy="600790"/>
      </dsp:txXfrm>
    </dsp:sp>
    <dsp:sp modelId="{35CA1D1B-8819-4584-8A9D-E186B091A223}">
      <dsp:nvSpPr>
        <dsp:cNvPr id="0" name=""/>
        <dsp:cNvSpPr/>
      </dsp:nvSpPr>
      <dsp:spPr>
        <a:xfrm>
          <a:off x="9866952" y="1515054"/>
          <a:ext cx="1805388" cy="1489068"/>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a:sp3d z="-400500" extrusionH="63500" prstMaterial="matte"/>
      </dsp:spPr>
      <dsp:style>
        <a:lnRef idx="1">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14300" lvl="1" indent="-114300" algn="l" defTabSz="622300">
            <a:lnSpc>
              <a:spcPct val="90000"/>
            </a:lnSpc>
            <a:spcBef>
              <a:spcPct val="0"/>
            </a:spcBef>
            <a:spcAft>
              <a:spcPct val="15000"/>
            </a:spcAft>
            <a:buChar char="•"/>
          </a:pPr>
          <a:r>
            <a:rPr lang="en-US" sz="1400" kern="1200" dirty="0"/>
            <a:t>Providers</a:t>
          </a:r>
        </a:p>
        <a:p>
          <a:pPr marL="114300" lvl="1" indent="-114300" algn="l" defTabSz="622300">
            <a:lnSpc>
              <a:spcPct val="90000"/>
            </a:lnSpc>
            <a:spcBef>
              <a:spcPct val="0"/>
            </a:spcBef>
            <a:spcAft>
              <a:spcPct val="15000"/>
            </a:spcAft>
            <a:buChar char="•"/>
          </a:pPr>
          <a:r>
            <a:rPr lang="en-US" sz="1400" kern="1200" dirty="0"/>
            <a:t>Consumers</a:t>
          </a:r>
        </a:p>
        <a:p>
          <a:pPr marL="114300" lvl="1" indent="-114300" algn="l" defTabSz="622300">
            <a:lnSpc>
              <a:spcPct val="90000"/>
            </a:lnSpc>
            <a:spcBef>
              <a:spcPct val="0"/>
            </a:spcBef>
            <a:spcAft>
              <a:spcPct val="15000"/>
            </a:spcAft>
            <a:buChar char="•"/>
          </a:pPr>
          <a:r>
            <a:rPr lang="en-US" sz="1400" kern="1200" dirty="0"/>
            <a:t>Booking Table</a:t>
          </a:r>
        </a:p>
      </dsp:txBody>
      <dsp:txXfrm>
        <a:off x="9901220" y="1549322"/>
        <a:ext cx="1736852" cy="1101446"/>
      </dsp:txXfrm>
    </dsp:sp>
    <dsp:sp modelId="{4A76580E-AC7E-406E-849E-7B6CF4E18486}">
      <dsp:nvSpPr>
        <dsp:cNvPr id="0" name=""/>
        <dsp:cNvSpPr/>
      </dsp:nvSpPr>
      <dsp:spPr>
        <a:xfrm>
          <a:off x="10166398" y="2638711"/>
          <a:ext cx="1604789" cy="638172"/>
        </a:xfrm>
        <a:prstGeom prst="roundRect">
          <a:avLst>
            <a:gd name="adj" fmla="val 10000"/>
          </a:avLst>
        </a:prstGeom>
        <a:solidFill>
          <a:schemeClr val="accent6">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28575" tIns="19050" rIns="28575" bIns="19050" numCol="1" spcCol="1270" anchor="ctr" anchorCtr="0">
          <a:noAutofit/>
        </a:bodyPr>
        <a:lstStyle/>
        <a:p>
          <a:pPr marL="0" lvl="0" indent="0" algn="ctr" defTabSz="666750">
            <a:lnSpc>
              <a:spcPct val="90000"/>
            </a:lnSpc>
            <a:spcBef>
              <a:spcPct val="0"/>
            </a:spcBef>
            <a:spcAft>
              <a:spcPct val="35000"/>
            </a:spcAft>
            <a:buNone/>
          </a:pPr>
          <a:r>
            <a:rPr lang="en-US" sz="1500" kern="1200" dirty="0"/>
            <a:t>Database(MySQL)</a:t>
          </a:r>
        </a:p>
      </dsp:txBody>
      <dsp:txXfrm>
        <a:off x="10185089" y="2657402"/>
        <a:ext cx="1567407" cy="60079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F41089-80F7-4248-B83D-05F6F5991735}">
      <dsp:nvSpPr>
        <dsp:cNvPr id="0" name=""/>
        <dsp:cNvSpPr/>
      </dsp:nvSpPr>
      <dsp:spPr>
        <a:xfrm>
          <a:off x="4386419" y="2074605"/>
          <a:ext cx="1591611" cy="1591611"/>
        </a:xfrm>
        <a:prstGeom prst="ellipse">
          <a:avLst/>
        </a:prstGeom>
        <a:solidFill>
          <a:schemeClr val="accent1">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0" i="0" kern="1200" baseline="0" dirty="0"/>
            <a:t>Benefits of Service Spot</a:t>
          </a:r>
          <a:endParaRPr lang="en-US" sz="2000" kern="1200" dirty="0"/>
        </a:p>
      </dsp:txBody>
      <dsp:txXfrm>
        <a:off x="4619505" y="2307691"/>
        <a:ext cx="1125439" cy="1125439"/>
      </dsp:txXfrm>
    </dsp:sp>
    <dsp:sp modelId="{5DBCB8B6-624C-4A3A-80D0-C64FD1ADD728}">
      <dsp:nvSpPr>
        <dsp:cNvPr id="0" name=""/>
        <dsp:cNvSpPr/>
      </dsp:nvSpPr>
      <dsp:spPr>
        <a:xfrm rot="16200000">
          <a:off x="5013314" y="1494893"/>
          <a:ext cx="337821" cy="541147"/>
        </a:xfrm>
        <a:prstGeom prst="rightArrow">
          <a:avLst>
            <a:gd name="adj1" fmla="val 60000"/>
            <a:gd name="adj2" fmla="val 50000"/>
          </a:avLst>
        </a:prstGeom>
        <a:solidFill>
          <a:schemeClr val="accent2">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5063987" y="1653795"/>
        <a:ext cx="236475" cy="324689"/>
      </dsp:txXfrm>
    </dsp:sp>
    <dsp:sp modelId="{3273DC1F-83E6-4FCA-9CC1-9BC713EA0178}">
      <dsp:nvSpPr>
        <dsp:cNvPr id="0" name=""/>
        <dsp:cNvSpPr/>
      </dsp:nvSpPr>
      <dsp:spPr>
        <a:xfrm>
          <a:off x="4466000" y="4757"/>
          <a:ext cx="1432450" cy="1432450"/>
        </a:xfrm>
        <a:prstGeom prst="ellipse">
          <a:avLst/>
        </a:prstGeom>
        <a:solidFill>
          <a:schemeClr val="accent2">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0" i="0" kern="1200" baseline="0"/>
            <a:t>Quick discovery of local services</a:t>
          </a:r>
          <a:endParaRPr lang="en-US" sz="1500" kern="1200"/>
        </a:p>
      </dsp:txBody>
      <dsp:txXfrm>
        <a:off x="4675777" y="214534"/>
        <a:ext cx="1012896" cy="1012896"/>
      </dsp:txXfrm>
    </dsp:sp>
    <dsp:sp modelId="{6BB2FC61-875A-4644-9097-BDBCE40345E8}">
      <dsp:nvSpPr>
        <dsp:cNvPr id="0" name=""/>
        <dsp:cNvSpPr/>
      </dsp:nvSpPr>
      <dsp:spPr>
        <a:xfrm rot="19285714">
          <a:off x="5877194" y="1910916"/>
          <a:ext cx="337821" cy="541147"/>
        </a:xfrm>
        <a:prstGeom prst="rightArrow">
          <a:avLst>
            <a:gd name="adj1" fmla="val 60000"/>
            <a:gd name="adj2" fmla="val 50000"/>
          </a:avLst>
        </a:prstGeom>
        <a:solidFill>
          <a:schemeClr val="accent3">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5888249" y="2050739"/>
        <a:ext cx="236475" cy="324689"/>
      </dsp:txXfrm>
    </dsp:sp>
    <dsp:sp modelId="{9CFA637A-4198-4FFE-972D-871EF4FF5E89}">
      <dsp:nvSpPr>
        <dsp:cNvPr id="0" name=""/>
        <dsp:cNvSpPr/>
      </dsp:nvSpPr>
      <dsp:spPr>
        <a:xfrm>
          <a:off x="6146491" y="814039"/>
          <a:ext cx="1432450" cy="1432450"/>
        </a:xfrm>
        <a:prstGeom prst="ellipse">
          <a:avLst/>
        </a:prstGeom>
        <a:solidFill>
          <a:schemeClr val="accent3">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0" i="0" kern="1200" baseline="0"/>
            <a:t>Easy booking &amp; secure payments</a:t>
          </a:r>
          <a:endParaRPr lang="en-US" sz="1500" kern="1200"/>
        </a:p>
      </dsp:txBody>
      <dsp:txXfrm>
        <a:off x="6356268" y="1023816"/>
        <a:ext cx="1012896" cy="1012896"/>
      </dsp:txXfrm>
    </dsp:sp>
    <dsp:sp modelId="{E0482154-A094-4054-A918-602E57A27EC4}">
      <dsp:nvSpPr>
        <dsp:cNvPr id="0" name=""/>
        <dsp:cNvSpPr/>
      </dsp:nvSpPr>
      <dsp:spPr>
        <a:xfrm rot="771429">
          <a:off x="6090555" y="2845710"/>
          <a:ext cx="337821" cy="541147"/>
        </a:xfrm>
        <a:prstGeom prst="rightArrow">
          <a:avLst>
            <a:gd name="adj1" fmla="val 60000"/>
            <a:gd name="adj2" fmla="val 50000"/>
          </a:avLst>
        </a:prstGeom>
        <a:solidFill>
          <a:schemeClr val="accent4">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6091825" y="2942663"/>
        <a:ext cx="236475" cy="324689"/>
      </dsp:txXfrm>
    </dsp:sp>
    <dsp:sp modelId="{E9648A84-63E6-4004-A088-1352BC4C687C}">
      <dsp:nvSpPr>
        <dsp:cNvPr id="0" name=""/>
        <dsp:cNvSpPr/>
      </dsp:nvSpPr>
      <dsp:spPr>
        <a:xfrm>
          <a:off x="6561538" y="2632479"/>
          <a:ext cx="1432450" cy="1432450"/>
        </a:xfrm>
        <a:prstGeom prst="ellipse">
          <a:avLst/>
        </a:prstGeom>
        <a:solidFill>
          <a:schemeClr val="accent4">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0" i="0" kern="1200" baseline="0"/>
            <a:t>Ratings &amp; reviews for trust</a:t>
          </a:r>
          <a:endParaRPr lang="en-US" sz="1500" kern="1200"/>
        </a:p>
      </dsp:txBody>
      <dsp:txXfrm>
        <a:off x="6771315" y="2842256"/>
        <a:ext cx="1012896" cy="1012896"/>
      </dsp:txXfrm>
    </dsp:sp>
    <dsp:sp modelId="{AC488958-3052-4F44-8D8C-AD7D1466C8CB}">
      <dsp:nvSpPr>
        <dsp:cNvPr id="0" name=""/>
        <dsp:cNvSpPr/>
      </dsp:nvSpPr>
      <dsp:spPr>
        <a:xfrm rot="3857143">
          <a:off x="5492732" y="3595357"/>
          <a:ext cx="337821" cy="541147"/>
        </a:xfrm>
        <a:prstGeom prst="rightArrow">
          <a:avLst>
            <a:gd name="adj1" fmla="val 60000"/>
            <a:gd name="adj2" fmla="val 50000"/>
          </a:avLst>
        </a:prstGeom>
        <a:solidFill>
          <a:schemeClr val="accent5">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5521419" y="3657931"/>
        <a:ext cx="236475" cy="324689"/>
      </dsp:txXfrm>
    </dsp:sp>
    <dsp:sp modelId="{DE752709-02B7-4020-896F-E04549E0A42B}">
      <dsp:nvSpPr>
        <dsp:cNvPr id="0" name=""/>
        <dsp:cNvSpPr/>
      </dsp:nvSpPr>
      <dsp:spPr>
        <a:xfrm>
          <a:off x="5398602" y="4090754"/>
          <a:ext cx="1432450" cy="1432450"/>
        </a:xfrm>
        <a:prstGeom prst="ellipse">
          <a:avLst/>
        </a:prstGeom>
        <a:solidFill>
          <a:schemeClr val="accent5">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0" i="0" kern="1200" baseline="0"/>
            <a:t>Increased visibility for providers</a:t>
          </a:r>
          <a:endParaRPr lang="en-US" sz="1500" kern="1200"/>
        </a:p>
      </dsp:txBody>
      <dsp:txXfrm>
        <a:off x="5608379" y="4300531"/>
        <a:ext cx="1012896" cy="1012896"/>
      </dsp:txXfrm>
    </dsp:sp>
    <dsp:sp modelId="{FB7083FF-3533-46DD-A0D3-E281C2AC413A}">
      <dsp:nvSpPr>
        <dsp:cNvPr id="0" name=""/>
        <dsp:cNvSpPr/>
      </dsp:nvSpPr>
      <dsp:spPr>
        <a:xfrm rot="6942857">
          <a:off x="4533897" y="3595357"/>
          <a:ext cx="337821" cy="541147"/>
        </a:xfrm>
        <a:prstGeom prst="rightArrow">
          <a:avLst>
            <a:gd name="adj1" fmla="val 60000"/>
            <a:gd name="adj2" fmla="val 50000"/>
          </a:avLst>
        </a:prstGeom>
        <a:solidFill>
          <a:schemeClr val="accent6">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4606556" y="3657931"/>
        <a:ext cx="236475" cy="324689"/>
      </dsp:txXfrm>
    </dsp:sp>
    <dsp:sp modelId="{00BB1D53-6764-4E4E-9712-B4F4A6CFB8CC}">
      <dsp:nvSpPr>
        <dsp:cNvPr id="0" name=""/>
        <dsp:cNvSpPr/>
      </dsp:nvSpPr>
      <dsp:spPr>
        <a:xfrm>
          <a:off x="3533398" y="4090754"/>
          <a:ext cx="1432450" cy="1432450"/>
        </a:xfrm>
        <a:prstGeom prst="ellipse">
          <a:avLst/>
        </a:prstGeom>
        <a:solidFill>
          <a:schemeClr val="accent6">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0" i="0" kern="1200" baseline="0"/>
            <a:t>Efficient appointment management</a:t>
          </a:r>
          <a:endParaRPr lang="en-US" sz="1500" kern="1200"/>
        </a:p>
      </dsp:txBody>
      <dsp:txXfrm>
        <a:off x="3743175" y="4300531"/>
        <a:ext cx="1012896" cy="1012896"/>
      </dsp:txXfrm>
    </dsp:sp>
    <dsp:sp modelId="{357B0154-36B6-43CD-A79C-F36D0E9873FE}">
      <dsp:nvSpPr>
        <dsp:cNvPr id="0" name=""/>
        <dsp:cNvSpPr/>
      </dsp:nvSpPr>
      <dsp:spPr>
        <a:xfrm rot="10028571">
          <a:off x="3936074" y="2845710"/>
          <a:ext cx="337821" cy="541147"/>
        </a:xfrm>
        <a:prstGeom prst="rightArrow">
          <a:avLst>
            <a:gd name="adj1" fmla="val 60000"/>
            <a:gd name="adj2" fmla="val 50000"/>
          </a:avLst>
        </a:prstGeom>
        <a:solidFill>
          <a:schemeClr val="accent2">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4036150" y="2942663"/>
        <a:ext cx="236475" cy="324689"/>
      </dsp:txXfrm>
    </dsp:sp>
    <dsp:sp modelId="{A0D0A980-3079-4F27-BCD6-7D1627679181}">
      <dsp:nvSpPr>
        <dsp:cNvPr id="0" name=""/>
        <dsp:cNvSpPr/>
      </dsp:nvSpPr>
      <dsp:spPr>
        <a:xfrm>
          <a:off x="2370462" y="2632479"/>
          <a:ext cx="1432450" cy="1432450"/>
        </a:xfrm>
        <a:prstGeom prst="ellipse">
          <a:avLst/>
        </a:prstGeom>
        <a:solidFill>
          <a:schemeClr val="accent2">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0" i="0" kern="1200" baseline="0"/>
            <a:t>Scalable &amp; revenue-generating platform</a:t>
          </a:r>
          <a:endParaRPr lang="en-US" sz="1500" kern="1200"/>
        </a:p>
      </dsp:txBody>
      <dsp:txXfrm>
        <a:off x="2580239" y="2842256"/>
        <a:ext cx="1012896" cy="1012896"/>
      </dsp:txXfrm>
    </dsp:sp>
    <dsp:sp modelId="{373F98EE-D5A9-4DE2-93FA-0F9E3396322F}">
      <dsp:nvSpPr>
        <dsp:cNvPr id="0" name=""/>
        <dsp:cNvSpPr/>
      </dsp:nvSpPr>
      <dsp:spPr>
        <a:xfrm rot="13114286">
          <a:off x="4149435" y="1910916"/>
          <a:ext cx="337821" cy="541147"/>
        </a:xfrm>
        <a:prstGeom prst="rightArrow">
          <a:avLst>
            <a:gd name="adj1" fmla="val 60000"/>
            <a:gd name="adj2" fmla="val 50000"/>
          </a:avLst>
        </a:prstGeom>
        <a:solidFill>
          <a:schemeClr val="accent3">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4239726" y="2050739"/>
        <a:ext cx="236475" cy="324689"/>
      </dsp:txXfrm>
    </dsp:sp>
    <dsp:sp modelId="{D7D50C65-1D8C-4DCD-8F9D-81BF4681706C}">
      <dsp:nvSpPr>
        <dsp:cNvPr id="0" name=""/>
        <dsp:cNvSpPr/>
      </dsp:nvSpPr>
      <dsp:spPr>
        <a:xfrm>
          <a:off x="2785509" y="814039"/>
          <a:ext cx="1432450" cy="1432450"/>
        </a:xfrm>
        <a:prstGeom prst="ellipse">
          <a:avLst/>
        </a:prstGeom>
        <a:solidFill>
          <a:schemeClr val="accent3">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0" i="0" kern="1200" baseline="0" dirty="0"/>
            <a:t>Supports local economy &amp; community</a:t>
          </a:r>
          <a:endParaRPr lang="en-US" sz="1500" kern="1200" dirty="0"/>
        </a:p>
      </dsp:txBody>
      <dsp:txXfrm>
        <a:off x="2995286" y="1023816"/>
        <a:ext cx="1012896" cy="1012896"/>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jp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65749D9-B0A2-45F8-8BF5-4F9CEF077374}" type="datetimeFigureOut">
              <a:rPr lang="en-US" smtClean="0"/>
              <a:t>11/21/2025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3711488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5749D9-B0A2-45F8-8BF5-4F9CEF077374}" type="datetimeFigureOut">
              <a:rPr lang="en-US" smtClean="0"/>
              <a:t>11/21/2025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29331441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5749D9-B0A2-45F8-8BF5-4F9CEF077374}" type="datetimeFigureOut">
              <a:rPr lang="en-US" smtClean="0"/>
              <a:t>11/21/2025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22420735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5749D9-B0A2-45F8-8BF5-4F9CEF077374}" type="datetimeFigureOut">
              <a:rPr lang="en-US" smtClean="0"/>
              <a:t>11/21/2025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DFCEAD-EC09-45F0-BEE1-715A6E9A9D55}"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520199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5749D9-B0A2-45F8-8BF5-4F9CEF077374}" type="datetimeFigureOut">
              <a:rPr lang="en-US" smtClean="0"/>
              <a:t>11/21/2025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22432875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65749D9-B0A2-45F8-8BF5-4F9CEF077374}" type="datetimeFigureOut">
              <a:rPr lang="en-US" smtClean="0"/>
              <a:t>11/21/2025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25778021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65749D9-B0A2-45F8-8BF5-4F9CEF077374}" type="datetimeFigureOut">
              <a:rPr lang="en-US" smtClean="0"/>
              <a:t>11/21/2025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28839064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5749D9-B0A2-45F8-8BF5-4F9CEF077374}" type="datetimeFigureOut">
              <a:rPr lang="en-US" smtClean="0"/>
              <a:t>11/21/2025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23236517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5749D9-B0A2-45F8-8BF5-4F9CEF077374}" type="datetimeFigureOut">
              <a:rPr lang="en-US" smtClean="0"/>
              <a:t>11/21/2025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22662740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C6D17-0C1E-0471-875E-F60C943E5E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4C129B-96E5-4A81-48CF-FDE01C0559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843964-218A-0AB7-29BC-82BD18F3370E}"/>
              </a:ext>
            </a:extLst>
          </p:cNvPr>
          <p:cNvSpPr>
            <a:spLocks noGrp="1"/>
          </p:cNvSpPr>
          <p:nvPr>
            <p:ph type="dt" sz="half" idx="10"/>
          </p:nvPr>
        </p:nvSpPr>
        <p:spPr/>
        <p:txBody>
          <a:bodyPr/>
          <a:lstStyle/>
          <a:p>
            <a:fld id="{C65749D9-B0A2-45F8-8BF5-4F9CEF077374}" type="datetimeFigureOut">
              <a:rPr lang="en-US" smtClean="0"/>
              <a:t>11/21/2025</a:t>
            </a:fld>
            <a:endParaRPr lang="en-US"/>
          </a:p>
        </p:txBody>
      </p:sp>
      <p:sp>
        <p:nvSpPr>
          <p:cNvPr id="5" name="Footer Placeholder 4">
            <a:extLst>
              <a:ext uri="{FF2B5EF4-FFF2-40B4-BE49-F238E27FC236}">
                <a16:creationId xmlns:a16="http://schemas.microsoft.com/office/drawing/2014/main" id="{9776693F-E320-1F1D-489D-70FD05502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E481D5-5F73-1DA4-8637-DFDBF865B43C}"/>
              </a:ext>
            </a:extLst>
          </p:cNvPr>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36215706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5749D9-B0A2-45F8-8BF5-4F9CEF077374}" type="datetimeFigureOut">
              <a:rPr lang="en-US" smtClean="0"/>
              <a:t>11/21/2025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1152019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65749D9-B0A2-45F8-8BF5-4F9CEF077374}" type="datetimeFigureOut">
              <a:rPr lang="en-US" smtClean="0"/>
              <a:t>11/21/2025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246074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5749D9-B0A2-45F8-8BF5-4F9CEF077374}" type="datetimeFigureOut">
              <a:rPr lang="en-US" smtClean="0"/>
              <a:t>11/21/2025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2529824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65749D9-B0A2-45F8-8BF5-4F9CEF077374}" type="datetimeFigureOut">
              <a:rPr lang="en-US" smtClean="0"/>
              <a:t>11/21/2025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713043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65749D9-B0A2-45F8-8BF5-4F9CEF077374}" type="datetimeFigureOut">
              <a:rPr lang="en-US" smtClean="0"/>
              <a:t>11/21/2025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2943078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C65749D9-B0A2-45F8-8BF5-4F9CEF077374}" type="datetimeFigureOut">
              <a:rPr lang="en-US" smtClean="0"/>
              <a:t>11/21/2025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40238188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5749D9-B0A2-45F8-8BF5-4F9CEF077374}" type="datetimeFigureOut">
              <a:rPr lang="en-US" smtClean="0"/>
              <a:t>11/21/2025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131824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5749D9-B0A2-45F8-8BF5-4F9CEF077374}" type="datetimeFigureOut">
              <a:rPr lang="en-US" smtClean="0"/>
              <a:t>11/21/2025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DFCEAD-EC09-45F0-BEE1-715A6E9A9D55}" type="slidenum">
              <a:rPr lang="en-US" smtClean="0"/>
              <a:t>‹#›</a:t>
            </a:fld>
            <a:endParaRPr lang="en-US"/>
          </a:p>
        </p:txBody>
      </p:sp>
    </p:spTree>
    <p:extLst>
      <p:ext uri="{BB962C8B-B14F-4D97-AF65-F5344CB8AC3E}">
        <p14:creationId xmlns:p14="http://schemas.microsoft.com/office/powerpoint/2010/main" val="3496936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C65749D9-B0A2-45F8-8BF5-4F9CEF077374}" type="datetimeFigureOut">
              <a:rPr lang="en-US" smtClean="0"/>
              <a:t>11/21/2025</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8CDFCEAD-EC09-45F0-BEE1-715A6E9A9D55}" type="slidenum">
              <a:rPr lang="en-US" smtClean="0"/>
              <a:t>‹#›</a:t>
            </a:fld>
            <a:endParaRPr lang="en-US"/>
          </a:p>
        </p:txBody>
      </p:sp>
    </p:spTree>
    <p:extLst>
      <p:ext uri="{BB962C8B-B14F-4D97-AF65-F5344CB8AC3E}">
        <p14:creationId xmlns:p14="http://schemas.microsoft.com/office/powerpoint/2010/main" val="3504507398"/>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8.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8.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282940-1298-C6BF-0A90-2704097B5D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9F8F25-6397-A295-D37D-369143C861F2}"/>
              </a:ext>
            </a:extLst>
          </p:cNvPr>
          <p:cNvSpPr>
            <a:spLocks noGrp="1"/>
          </p:cNvSpPr>
          <p:nvPr>
            <p:ph type="ctrTitle"/>
          </p:nvPr>
        </p:nvSpPr>
        <p:spPr/>
        <p:txBody>
          <a:bodyPr>
            <a:normAutofit fontScale="90000"/>
          </a:bodyPr>
          <a:lstStyle/>
          <a:p>
            <a:r>
              <a:rPr lang="en-US" sz="4400" b="1" i="1" dirty="0">
                <a:latin typeface="Times New Roman" panose="02020603050405020304" pitchFamily="18" charset="0"/>
                <a:cs typeface="Times New Roman" panose="02020603050405020304" pitchFamily="18" charset="0"/>
              </a:rPr>
              <a:t>Quick Serve – Localized Service Discovery and Booking App</a:t>
            </a:r>
            <a:br>
              <a:rPr lang="en-US" sz="4400" b="1" i="1" dirty="0">
                <a:latin typeface="Times New Roman" panose="02020603050405020304" pitchFamily="18" charset="0"/>
                <a:cs typeface="Times New Roman" panose="02020603050405020304" pitchFamily="18" charset="0"/>
              </a:rPr>
            </a:br>
            <a:endParaRPr lang="en-US" sz="6600"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12F46662-050F-15CD-09A3-8B7B9DBE0C35}"/>
              </a:ext>
            </a:extLst>
          </p:cNvPr>
          <p:cNvSpPr txBox="1">
            <a:spLocks/>
          </p:cNvSpPr>
          <p:nvPr/>
        </p:nvSpPr>
        <p:spPr>
          <a:xfrm>
            <a:off x="1751012" y="1300785"/>
            <a:ext cx="8689976" cy="25092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kern="1200" cap="all" baseline="0">
                <a:solidFill>
                  <a:schemeClr val="tx1"/>
                </a:solidFill>
                <a:effectLst/>
                <a:latin typeface="+mj-lt"/>
                <a:ea typeface="+mj-ea"/>
                <a:cs typeface="+mj-cs"/>
              </a:defRPr>
            </a:lvl1pPr>
          </a:lstStyle>
          <a:p>
            <a:endParaRPr lang="en-US" sz="6600"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02F6804-D78A-F82F-C785-C679F71A27EC}"/>
              </a:ext>
            </a:extLst>
          </p:cNvPr>
          <p:cNvSpPr txBox="1"/>
          <p:nvPr/>
        </p:nvSpPr>
        <p:spPr>
          <a:xfrm>
            <a:off x="2992581" y="3276602"/>
            <a:ext cx="3699164" cy="380998"/>
          </a:xfrm>
          <a:prstGeom prst="rect">
            <a:avLst/>
          </a:prstGeom>
          <a:noFill/>
        </p:spPr>
        <p:txBody>
          <a:bodyPr wrap="square" rtlCol="0">
            <a:spAutoFit/>
          </a:bodyPr>
          <a:lstStyle/>
          <a:p>
            <a:r>
              <a:rPr lang="en-US" b="1" i="1" dirty="0"/>
              <a:t>Presented By :- (TEAM C)</a:t>
            </a:r>
          </a:p>
        </p:txBody>
      </p:sp>
      <p:sp>
        <p:nvSpPr>
          <p:cNvPr id="12" name="TextBox 11">
            <a:extLst>
              <a:ext uri="{FF2B5EF4-FFF2-40B4-BE49-F238E27FC236}">
                <a16:creationId xmlns:a16="http://schemas.microsoft.com/office/drawing/2014/main" id="{8302E1DE-9322-8855-1878-1E91946F26E2}"/>
              </a:ext>
            </a:extLst>
          </p:cNvPr>
          <p:cNvSpPr txBox="1"/>
          <p:nvPr/>
        </p:nvSpPr>
        <p:spPr>
          <a:xfrm>
            <a:off x="5257799" y="3938154"/>
            <a:ext cx="5309755" cy="2585323"/>
          </a:xfrm>
          <a:prstGeom prst="rect">
            <a:avLst/>
          </a:prstGeom>
          <a:noFill/>
        </p:spPr>
        <p:txBody>
          <a:bodyPr wrap="square" rtlCol="0">
            <a:spAutoFit/>
          </a:bodyPr>
          <a:lstStyle/>
          <a:p>
            <a:r>
              <a:rPr lang="en-US" b="1" dirty="0">
                <a:latin typeface="+mj-lt"/>
              </a:rPr>
              <a:t>Venkata siva Ragala</a:t>
            </a:r>
          </a:p>
          <a:p>
            <a:r>
              <a:rPr lang="en-US" b="1" dirty="0" err="1">
                <a:solidFill>
                  <a:srgbClr val="3F3D3E"/>
                </a:solidFill>
                <a:latin typeface="+mj-lt"/>
                <a:ea typeface="Arial"/>
                <a:cs typeface="Arial"/>
                <a:sym typeface="Arial"/>
              </a:rPr>
              <a:t>Dwarapureddy</a:t>
            </a:r>
            <a:r>
              <a:rPr lang="en-US" b="1" dirty="0">
                <a:solidFill>
                  <a:srgbClr val="3F3D3E"/>
                </a:solidFill>
                <a:latin typeface="+mj-lt"/>
                <a:ea typeface="Arial"/>
                <a:cs typeface="Arial"/>
                <a:sym typeface="Arial"/>
              </a:rPr>
              <a:t> Sandeep</a:t>
            </a:r>
          </a:p>
          <a:p>
            <a:r>
              <a:rPr lang="en-US" b="1" dirty="0">
                <a:solidFill>
                  <a:srgbClr val="3F3D3E"/>
                </a:solidFill>
                <a:latin typeface="+mj-lt"/>
                <a:ea typeface="Arial"/>
                <a:cs typeface="Arial"/>
                <a:sym typeface="Arial"/>
              </a:rPr>
              <a:t>Madhu Sri </a:t>
            </a:r>
            <a:r>
              <a:rPr lang="en-US" b="1" dirty="0" err="1">
                <a:solidFill>
                  <a:srgbClr val="3F3D3E"/>
                </a:solidFill>
                <a:latin typeface="+mj-lt"/>
                <a:ea typeface="Arial"/>
                <a:cs typeface="Arial"/>
                <a:sym typeface="Arial"/>
              </a:rPr>
              <a:t>Nissankararao</a:t>
            </a:r>
            <a:endParaRPr lang="en-US" b="1" dirty="0">
              <a:solidFill>
                <a:srgbClr val="3F3D3E"/>
              </a:solidFill>
              <a:latin typeface="+mj-lt"/>
              <a:ea typeface="Arial"/>
              <a:cs typeface="Arial"/>
              <a:sym typeface="Arial"/>
            </a:endParaRPr>
          </a:p>
          <a:p>
            <a:r>
              <a:rPr lang="en-US" b="1" dirty="0">
                <a:solidFill>
                  <a:srgbClr val="3F3D3E"/>
                </a:solidFill>
                <a:latin typeface="+mj-lt"/>
                <a:ea typeface="Arial"/>
                <a:cs typeface="Arial"/>
                <a:sym typeface="Arial"/>
              </a:rPr>
              <a:t>Sowmiya  B</a:t>
            </a:r>
          </a:p>
          <a:p>
            <a:r>
              <a:rPr lang="en-US" b="1" dirty="0">
                <a:solidFill>
                  <a:srgbClr val="3F3D3E"/>
                </a:solidFill>
                <a:latin typeface="+mj-lt"/>
                <a:ea typeface="Arial"/>
                <a:cs typeface="Arial"/>
                <a:sym typeface="Arial"/>
              </a:rPr>
              <a:t>Shaik Aslam Basha</a:t>
            </a:r>
          </a:p>
          <a:p>
            <a:r>
              <a:rPr lang="en-US" b="1" dirty="0">
                <a:solidFill>
                  <a:srgbClr val="3F3D3E"/>
                </a:solidFill>
                <a:latin typeface="+mj-lt"/>
                <a:ea typeface="Arial"/>
                <a:cs typeface="Arial"/>
                <a:sym typeface="Arial"/>
              </a:rPr>
              <a:t>Nihal Aftab</a:t>
            </a:r>
          </a:p>
          <a:p>
            <a:r>
              <a:rPr lang="en-US" b="1" dirty="0">
                <a:solidFill>
                  <a:srgbClr val="3F3D3E"/>
                </a:solidFill>
                <a:latin typeface="+mj-lt"/>
                <a:ea typeface="Arial"/>
                <a:cs typeface="Arial"/>
                <a:sym typeface="Arial"/>
              </a:rPr>
              <a:t>Sakil Ahmed</a:t>
            </a:r>
          </a:p>
          <a:p>
            <a:endParaRPr lang="en-US" dirty="0">
              <a:solidFill>
                <a:srgbClr val="3F3D3E"/>
              </a:solidFill>
              <a:latin typeface="Arial"/>
              <a:ea typeface="Arial"/>
              <a:cs typeface="Arial"/>
              <a:sym typeface="Arial"/>
            </a:endParaRPr>
          </a:p>
          <a:p>
            <a:endParaRPr lang="en-US" dirty="0"/>
          </a:p>
        </p:txBody>
      </p:sp>
    </p:spTree>
    <p:extLst>
      <p:ext uri="{BB962C8B-B14F-4D97-AF65-F5344CB8AC3E}">
        <p14:creationId xmlns:p14="http://schemas.microsoft.com/office/powerpoint/2010/main" val="7308853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CF3C2-249F-93CF-D86D-F7EBD465D475}"/>
              </a:ext>
            </a:extLst>
          </p:cNvPr>
          <p:cNvSpPr>
            <a:spLocks noGrp="1"/>
          </p:cNvSpPr>
          <p:nvPr>
            <p:ph type="title"/>
          </p:nvPr>
        </p:nvSpPr>
        <p:spPr>
          <a:xfrm>
            <a:off x="913775" y="155865"/>
            <a:ext cx="10364451" cy="758536"/>
          </a:xfrm>
        </p:spPr>
        <p:txBody>
          <a:bodyPr>
            <a:normAutofit fontScale="90000"/>
          </a:bodyPr>
          <a:lstStyle/>
          <a:p>
            <a:br>
              <a:rPr lang="en-US" b="1" cap="none"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b="1" cap="none"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Functionality of Service Spot</a:t>
            </a:r>
            <a:br>
              <a:rPr lang="en-US" cap="none" dirty="0">
                <a:latin typeface="Times New Roman" panose="02020603050405020304" pitchFamily="18" charset="0"/>
                <a:cs typeface="Times New Roman" panose="02020603050405020304" pitchFamily="18" charset="0"/>
              </a:rPr>
            </a:br>
            <a:endParaRPr lang="en-US" dirty="0"/>
          </a:p>
        </p:txBody>
      </p:sp>
      <p:sp>
        <p:nvSpPr>
          <p:cNvPr id="21" name="AutoShape 4" descr="Image of ">
            <a:extLst>
              <a:ext uri="{FF2B5EF4-FFF2-40B4-BE49-F238E27FC236}">
                <a16:creationId xmlns:a16="http://schemas.microsoft.com/office/drawing/2014/main" id="{BCD5A496-591B-1A93-0586-2311F67BB07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5" name="Content Placeholder 34">
            <a:extLst>
              <a:ext uri="{FF2B5EF4-FFF2-40B4-BE49-F238E27FC236}">
                <a16:creationId xmlns:a16="http://schemas.microsoft.com/office/drawing/2014/main" id="{D64E09AA-D20A-56C0-9572-194106DC6F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3775" y="1288473"/>
            <a:ext cx="10921470" cy="5070763"/>
          </a:xfrm>
        </p:spPr>
      </p:pic>
    </p:spTree>
    <p:extLst>
      <p:ext uri="{BB962C8B-B14F-4D97-AF65-F5344CB8AC3E}">
        <p14:creationId xmlns:p14="http://schemas.microsoft.com/office/powerpoint/2010/main" val="36942575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E924A-D36F-3372-FE12-D91BFCA7ADDA}"/>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Methodology</a:t>
            </a:r>
          </a:p>
        </p:txBody>
      </p:sp>
      <p:pic>
        <p:nvPicPr>
          <p:cNvPr id="5" name="Content Placeholder 4">
            <a:extLst>
              <a:ext uri="{FF2B5EF4-FFF2-40B4-BE49-F238E27FC236}">
                <a16:creationId xmlns:a16="http://schemas.microsoft.com/office/drawing/2014/main" id="{ACAE971C-4B6B-9732-3DA6-0FD38EB123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9937" y="1797627"/>
            <a:ext cx="11191008" cy="4551218"/>
          </a:xfrm>
          <a:prstGeom prst="rect">
            <a:avLst/>
          </a:prstGeom>
          <a:ln>
            <a:noFill/>
          </a:ln>
          <a:effectLst>
            <a:softEdge rad="112500"/>
          </a:effectLst>
        </p:spPr>
      </p:pic>
    </p:spTree>
    <p:extLst>
      <p:ext uri="{BB962C8B-B14F-4D97-AF65-F5344CB8AC3E}">
        <p14:creationId xmlns:p14="http://schemas.microsoft.com/office/powerpoint/2010/main" val="13839797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EF5DCC-28C4-47B3-684A-FB9CA75D631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478125E0-CE0C-7A29-4769-F17E03EDAD5E}"/>
              </a:ext>
            </a:extLst>
          </p:cNvPr>
          <p:cNvSpPr>
            <a:spLocks noGrp="1"/>
          </p:cNvSpPr>
          <p:nvPr>
            <p:ph type="title"/>
          </p:nvPr>
        </p:nvSpPr>
        <p:spPr>
          <a:xfrm>
            <a:off x="1099574" y="228600"/>
            <a:ext cx="10363200" cy="1143000"/>
          </a:xfrm>
        </p:spPr>
        <p:txBody>
          <a:bodyPr/>
          <a:lstStyle/>
          <a:p>
            <a:pPr algn="ctr" eaLnBrk="1" fontAlgn="auto" hangingPunct="1">
              <a:spcAft>
                <a:spcPts val="0"/>
              </a:spcAft>
              <a:defRPr/>
            </a:pPr>
            <a:r>
              <a:rPr lang="en-US" b="1" dirty="0">
                <a:effectLst>
                  <a:outerShdw blurRad="38100" dist="38100" dir="2700000" algn="tl">
                    <a:srgbClr val="000000">
                      <a:alpha val="43137"/>
                    </a:srgbClr>
                  </a:outerShdw>
                </a:effectLst>
                <a:latin typeface="Times New Roman" panose="02020603050405020304" pitchFamily="18" charset="0"/>
                <a:ea typeface="Microsoft Sans Serif" panose="020B0604020202020204" pitchFamily="34" charset="0"/>
                <a:cs typeface="Times New Roman" panose="02020603050405020304" pitchFamily="18" charset="0"/>
              </a:rPr>
              <a:t>System Architecture/Proposed work Block diagram</a:t>
            </a:r>
          </a:p>
        </p:txBody>
      </p:sp>
      <p:graphicFrame>
        <p:nvGraphicFramePr>
          <p:cNvPr id="4" name="Content Placeholder 3">
            <a:extLst>
              <a:ext uri="{FF2B5EF4-FFF2-40B4-BE49-F238E27FC236}">
                <a16:creationId xmlns:a16="http://schemas.microsoft.com/office/drawing/2014/main" id="{564CC0E7-F745-0F3E-6370-5B9ED57AAF2C}"/>
              </a:ext>
            </a:extLst>
          </p:cNvPr>
          <p:cNvGraphicFramePr>
            <a:graphicFrameLocks noGrp="1"/>
          </p:cNvGraphicFramePr>
          <p:nvPr>
            <p:ph sz="quarter" idx="1"/>
            <p:extLst>
              <p:ext uri="{D42A27DB-BD31-4B8C-83A1-F6EECF244321}">
                <p14:modId xmlns:p14="http://schemas.microsoft.com/office/powerpoint/2010/main" val="2098462228"/>
              </p:ext>
            </p:extLst>
          </p:nvPr>
        </p:nvGraphicFramePr>
        <p:xfrm>
          <a:off x="0" y="1797627"/>
          <a:ext cx="11774631" cy="44265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1671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6160D-1A7B-B134-9948-F7FE38FD3D98}"/>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Use case Diagram</a:t>
            </a:r>
          </a:p>
        </p:txBody>
      </p:sp>
      <p:pic>
        <p:nvPicPr>
          <p:cNvPr id="5" name="Content Placeholder 4">
            <a:extLst>
              <a:ext uri="{FF2B5EF4-FFF2-40B4-BE49-F238E27FC236}">
                <a16:creationId xmlns:a16="http://schemas.microsoft.com/office/drawing/2014/main" id="{B0C6C2F1-8134-FC3F-F4C5-313F8BE592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18309" y="1797626"/>
            <a:ext cx="10494818" cy="4696691"/>
          </a:xfrm>
          <a:prstGeom prst="rect">
            <a:avLst/>
          </a:prstGeom>
          <a:ln>
            <a:noFill/>
          </a:ln>
          <a:effectLst>
            <a:softEdge rad="112500"/>
          </a:effectLst>
        </p:spPr>
      </p:pic>
    </p:spTree>
    <p:extLst>
      <p:ext uri="{BB962C8B-B14F-4D97-AF65-F5344CB8AC3E}">
        <p14:creationId xmlns:p14="http://schemas.microsoft.com/office/powerpoint/2010/main" val="28002313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82208-9D77-536B-B1BA-F63E48E06F10}"/>
              </a:ext>
            </a:extLst>
          </p:cNvPr>
          <p:cNvSpPr>
            <a:spLocks noGrp="1"/>
          </p:cNvSpPr>
          <p:nvPr>
            <p:ph type="title"/>
          </p:nvPr>
        </p:nvSpPr>
        <p:spPr>
          <a:xfrm>
            <a:off x="913775" y="-353290"/>
            <a:ext cx="10364451" cy="1828800"/>
          </a:xfrm>
        </p:spPr>
        <p:txBody>
          <a:bodyPr/>
          <a:lstStyle/>
          <a:p>
            <a:r>
              <a:rPr lang="en-US"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Benefits of Service Spot</a:t>
            </a:r>
          </a:p>
        </p:txBody>
      </p:sp>
      <p:graphicFrame>
        <p:nvGraphicFramePr>
          <p:cNvPr id="8" name="Content Placeholder 7">
            <a:extLst>
              <a:ext uri="{FF2B5EF4-FFF2-40B4-BE49-F238E27FC236}">
                <a16:creationId xmlns:a16="http://schemas.microsoft.com/office/drawing/2014/main" id="{2E1FF45F-A810-3AA3-65AC-5A84A3013511}"/>
              </a:ext>
            </a:extLst>
          </p:cNvPr>
          <p:cNvGraphicFramePr>
            <a:graphicFrameLocks noGrp="1"/>
          </p:cNvGraphicFramePr>
          <p:nvPr>
            <p:ph idx="1"/>
            <p:extLst>
              <p:ext uri="{D42A27DB-BD31-4B8C-83A1-F6EECF244321}">
                <p14:modId xmlns:p14="http://schemas.microsoft.com/office/powerpoint/2010/main" val="3973217006"/>
              </p:ext>
            </p:extLst>
          </p:nvPr>
        </p:nvGraphicFramePr>
        <p:xfrm>
          <a:off x="913774" y="1194956"/>
          <a:ext cx="10364451" cy="55279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885617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85D8E-D056-5D3C-F94E-CA3032F356D9}"/>
              </a:ext>
            </a:extLst>
          </p:cNvPr>
          <p:cNvSpPr>
            <a:spLocks noGrp="1"/>
          </p:cNvSpPr>
          <p:nvPr>
            <p:ph type="title"/>
          </p:nvPr>
        </p:nvSpPr>
        <p:spPr/>
        <p:txBody>
          <a:bodyPr/>
          <a:lstStyle/>
          <a:p>
            <a:r>
              <a:rPr lang="en-US" b="1" dirty="0">
                <a:effectLst>
                  <a:outerShdw blurRad="38100" dist="38100" dir="2700000" algn="tl">
                    <a:srgbClr val="000000">
                      <a:alpha val="43137"/>
                    </a:srgbClr>
                  </a:outerShdw>
                </a:effectLst>
              </a:rPr>
              <a:t>Conclusion</a:t>
            </a:r>
          </a:p>
        </p:txBody>
      </p:sp>
      <p:sp>
        <p:nvSpPr>
          <p:cNvPr id="3" name="Content Placeholder 2">
            <a:extLst>
              <a:ext uri="{FF2B5EF4-FFF2-40B4-BE49-F238E27FC236}">
                <a16:creationId xmlns:a16="http://schemas.microsoft.com/office/drawing/2014/main" id="{D4DCD6DB-405A-754B-810C-1F56177858C8}"/>
              </a:ext>
            </a:extLst>
          </p:cNvPr>
          <p:cNvSpPr>
            <a:spLocks noGrp="1"/>
          </p:cNvSpPr>
          <p:nvPr>
            <p:ph idx="1"/>
          </p:nvPr>
        </p:nvSpPr>
        <p:spPr/>
        <p:txBody>
          <a:bodyPr>
            <a:normAutofit/>
          </a:bodyPr>
          <a:lstStyle/>
          <a:p>
            <a:pPr marL="0" indent="0" algn="just">
              <a:buNone/>
            </a:pPr>
            <a:r>
              <a:rPr lang="en-US" cap="none" dirty="0"/>
              <a:t>The Quick serve localized service discovery and booking app provides a seamless platform connecting users with reliable local service providers. It enhances convenience, trust, and efficiency for customers, while enabling service providers to increase visibility and manage operations effectively. The scalable and user-friendly solution not only drives business growth but also supports the local economy, fostering a stronger and more connected community. Quick serve exemplifies how technology can simplify daily life while empowering both users and service providers.</a:t>
            </a:r>
          </a:p>
        </p:txBody>
      </p:sp>
    </p:spTree>
    <p:extLst>
      <p:ext uri="{BB962C8B-B14F-4D97-AF65-F5344CB8AC3E}">
        <p14:creationId xmlns:p14="http://schemas.microsoft.com/office/powerpoint/2010/main" val="34644308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title="Floating Numbers And Letters On Top Of A Book">
            <a:hlinkClick r:id="" action="ppaction://media"/>
            <a:extLst>
              <a:ext uri="{FF2B5EF4-FFF2-40B4-BE49-F238E27FC236}">
                <a16:creationId xmlns:a16="http://schemas.microsoft.com/office/drawing/2014/main" id="{16D3838B-F95C-6DB8-7E7F-D181EEBC8DF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3A5BF40-24EF-9CEE-23FD-E1B863B1BC74}"/>
              </a:ext>
            </a:extLst>
          </p:cNvPr>
          <p:cNvSpPr>
            <a:spLocks noGrp="1"/>
          </p:cNvSpPr>
          <p:nvPr>
            <p:ph type="title"/>
          </p:nvPr>
        </p:nvSpPr>
        <p:spPr>
          <a:xfrm>
            <a:off x="913796" y="609600"/>
            <a:ext cx="3419214" cy="1326321"/>
          </a:xfrm>
        </p:spPr>
        <p:txBody>
          <a:bodyPr>
            <a:normAutofit fontScale="90000"/>
          </a:bodyPr>
          <a:lstStyle/>
          <a:p>
            <a:r>
              <a:rPr lang="en-US" b="1" i="1" u="sng" dirty="0">
                <a:solidFill>
                  <a:srgbClr val="00B050"/>
                </a:solidFill>
                <a:effectLst>
                  <a:outerShdw blurRad="38100" dist="38100" dir="2700000" algn="tl">
                    <a:srgbClr val="000000">
                      <a:alpha val="43137"/>
                    </a:srgbClr>
                  </a:outerShdw>
                </a:effectLst>
              </a:rPr>
              <a:t>Any doubts &amp;&amp; suggestions?                        </a:t>
            </a:r>
          </a:p>
        </p:txBody>
      </p:sp>
    </p:spTree>
    <p:extLst>
      <p:ext uri="{BB962C8B-B14F-4D97-AF65-F5344CB8AC3E}">
        <p14:creationId xmlns:p14="http://schemas.microsoft.com/office/powerpoint/2010/main" val="200837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remove"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Video 6" title="Confetti Falling">
            <a:hlinkClick r:id="" action="ppaction://media"/>
            <a:extLst>
              <a:ext uri="{FF2B5EF4-FFF2-40B4-BE49-F238E27FC236}">
                <a16:creationId xmlns:a16="http://schemas.microsoft.com/office/drawing/2014/main" id="{46196A5E-A8A7-9DD4-F2EB-1A28023A08A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8" name="Title 7">
            <a:extLst>
              <a:ext uri="{FF2B5EF4-FFF2-40B4-BE49-F238E27FC236}">
                <a16:creationId xmlns:a16="http://schemas.microsoft.com/office/drawing/2014/main" id="{146518F8-E018-66D7-13E8-F12BBE65C47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CF639EC-2CFC-DE36-94BF-349C73823841}"/>
              </a:ext>
            </a:extLst>
          </p:cNvPr>
          <p:cNvSpPr>
            <a:spLocks noGrp="1"/>
          </p:cNvSpPr>
          <p:nvPr>
            <p:ph idx="4294967295"/>
          </p:nvPr>
        </p:nvSpPr>
        <p:spPr>
          <a:xfrm>
            <a:off x="0" y="1050925"/>
            <a:ext cx="11587163" cy="5187950"/>
          </a:xfrm>
        </p:spPr>
        <p:txBody>
          <a:bodyPr>
            <a:normAutofit/>
          </a:bodyPr>
          <a:lstStyle/>
          <a:p>
            <a:pPr marL="0" indent="0" algn="ctr">
              <a:buNone/>
            </a:pPr>
            <a:r>
              <a:rPr lang="en-US" sz="9600" dirty="0">
                <a:solidFill>
                  <a:schemeClr val="bg1"/>
                </a:solidFill>
              </a:rPr>
              <a:t>Thanks for Listening</a:t>
            </a:r>
          </a:p>
        </p:txBody>
      </p:sp>
    </p:spTree>
    <p:extLst>
      <p:ext uri="{BB962C8B-B14F-4D97-AF65-F5344CB8AC3E}">
        <p14:creationId xmlns:p14="http://schemas.microsoft.com/office/powerpoint/2010/main" val="2458365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0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B5F32-9D8D-5DC3-5549-7A714CE75805}"/>
              </a:ext>
            </a:extLst>
          </p:cNvPr>
          <p:cNvSpPr>
            <a:spLocks noGrp="1"/>
          </p:cNvSpPr>
          <p:nvPr>
            <p:ph type="title"/>
          </p:nvPr>
        </p:nvSpPr>
        <p:spPr/>
        <p:txBody>
          <a:bodyPr/>
          <a:lstStyle/>
          <a:p>
            <a:r>
              <a:rPr lang="en-US"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Outline</a:t>
            </a:r>
          </a:p>
        </p:txBody>
      </p:sp>
      <p:sp>
        <p:nvSpPr>
          <p:cNvPr id="5" name="Content Placeholder 4">
            <a:extLst>
              <a:ext uri="{FF2B5EF4-FFF2-40B4-BE49-F238E27FC236}">
                <a16:creationId xmlns:a16="http://schemas.microsoft.com/office/drawing/2014/main" id="{4D374C99-D39B-6DFC-9381-4D802D92E0D4}"/>
              </a:ext>
            </a:extLst>
          </p:cNvPr>
          <p:cNvSpPr>
            <a:spLocks noGrp="1"/>
          </p:cNvSpPr>
          <p:nvPr>
            <p:ph idx="1"/>
          </p:nvPr>
        </p:nvSpPr>
        <p:spPr>
          <a:xfrm>
            <a:off x="913775" y="1735283"/>
            <a:ext cx="10364452" cy="4055918"/>
          </a:xfrm>
        </p:spPr>
        <p:txBody>
          <a:bodyPr>
            <a:normAutofit fontScale="70000" lnSpcReduction="20000"/>
          </a:bodyPr>
          <a:lstStyle/>
          <a:p>
            <a:r>
              <a:rPr lang="en-US" cap="none" dirty="0">
                <a:latin typeface="Times New Roman" panose="02020603050405020304" pitchFamily="18" charset="0"/>
                <a:cs typeface="Times New Roman" panose="02020603050405020304" pitchFamily="18" charset="0"/>
              </a:rPr>
              <a:t>Introduction</a:t>
            </a:r>
          </a:p>
          <a:p>
            <a:r>
              <a:rPr lang="en-US" cap="none" dirty="0">
                <a:latin typeface="Times New Roman" panose="02020603050405020304" pitchFamily="18" charset="0"/>
                <a:cs typeface="Times New Roman" panose="02020603050405020304" pitchFamily="18" charset="0"/>
              </a:rPr>
              <a:t>Problem Statement</a:t>
            </a:r>
          </a:p>
          <a:p>
            <a:r>
              <a:rPr lang="en-US" cap="none" dirty="0">
                <a:latin typeface="Times New Roman" panose="02020603050405020304" pitchFamily="18" charset="0"/>
                <a:cs typeface="Times New Roman" panose="02020603050405020304" pitchFamily="18" charset="0"/>
              </a:rPr>
              <a:t>Objectives</a:t>
            </a:r>
          </a:p>
          <a:p>
            <a:r>
              <a:rPr lang="en-US" cap="none" dirty="0"/>
              <a:t>Hardware &amp; software </a:t>
            </a:r>
            <a:r>
              <a:rPr lang="en-US" cap="none" dirty="0">
                <a:effectLst>
                  <a:outerShdw blurRad="38100" dist="38100" dir="2700000" algn="tl">
                    <a:srgbClr val="000000">
                      <a:alpha val="43137"/>
                    </a:srgbClr>
                  </a:outerShdw>
                </a:effectLst>
                <a:cs typeface="Times New Roman" panose="02020603050405020304" pitchFamily="18" charset="0"/>
              </a:rPr>
              <a:t>requirements </a:t>
            </a:r>
          </a:p>
          <a:p>
            <a:r>
              <a:rPr lang="en-US" cap="none" dirty="0">
                <a:cs typeface="Times New Roman" panose="02020603050405020304" pitchFamily="18" charset="0"/>
              </a:rPr>
              <a:t>Non - Functional Requirements</a:t>
            </a:r>
          </a:p>
          <a:p>
            <a:r>
              <a:rPr lang="en-US" cap="none" dirty="0">
                <a:latin typeface="Times New Roman" panose="02020603050405020304" pitchFamily="18" charset="0"/>
                <a:cs typeface="Times New Roman" panose="02020603050405020304" pitchFamily="18" charset="0"/>
              </a:rPr>
              <a:t>Functionality of Service Spot</a:t>
            </a:r>
          </a:p>
          <a:p>
            <a:r>
              <a:rPr lang="en-US" cap="none" dirty="0">
                <a:latin typeface="Times New Roman" panose="02020603050405020304" pitchFamily="18" charset="0"/>
                <a:cs typeface="Times New Roman" panose="02020603050405020304" pitchFamily="18" charset="0"/>
              </a:rPr>
              <a:t>Methodology</a:t>
            </a:r>
          </a:p>
          <a:p>
            <a:r>
              <a:rPr lang="en-US" cap="none" dirty="0">
                <a:latin typeface="Times New Roman" panose="02020603050405020304" pitchFamily="18" charset="0"/>
                <a:cs typeface="Times New Roman" panose="02020603050405020304" pitchFamily="18" charset="0"/>
              </a:rPr>
              <a:t>System Architecture/ Proposed Work Diagram</a:t>
            </a:r>
          </a:p>
          <a:p>
            <a:r>
              <a:rPr lang="en-US" cap="none" dirty="0">
                <a:latin typeface="Times New Roman" panose="02020603050405020304" pitchFamily="18" charset="0"/>
                <a:cs typeface="Times New Roman" panose="02020603050405020304" pitchFamily="18" charset="0"/>
              </a:rPr>
              <a:t>Benefits of Service Spot</a:t>
            </a:r>
          </a:p>
          <a:p>
            <a:r>
              <a:rPr lang="en-US" cap="none" dirty="0">
                <a:latin typeface="Times New Roman" panose="02020603050405020304" pitchFamily="18" charset="0"/>
                <a:cs typeface="Times New Roman" panose="02020603050405020304" pitchFamily="18" charset="0"/>
              </a:rPr>
              <a:t>Conclusion</a:t>
            </a:r>
          </a:p>
          <a:p>
            <a:r>
              <a:rPr lang="en-US" cap="none" dirty="0">
                <a:latin typeface="Times New Roman" panose="02020603050405020304" pitchFamily="18" charset="0"/>
                <a:cs typeface="Times New Roman" panose="02020603050405020304" pitchFamily="18" charset="0"/>
              </a:rPr>
              <a:t>Any Doubts &amp; suggestions</a:t>
            </a:r>
          </a:p>
          <a:p>
            <a:r>
              <a:rPr lang="en-US" cap="none"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3060005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A9137-45D2-6B8B-E497-7AEC4E93A099}"/>
              </a:ext>
            </a:extLst>
          </p:cNvPr>
          <p:cNvSpPr>
            <a:spLocks noGrp="1"/>
          </p:cNvSpPr>
          <p:nvPr>
            <p:ph type="title"/>
          </p:nvPr>
        </p:nvSpPr>
        <p:spPr/>
        <p:txBody>
          <a:bodyPr/>
          <a:lstStyle/>
          <a:p>
            <a:r>
              <a:rPr lang="en-US"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769781E6-2232-AF7D-95DA-D195F607F68F}"/>
              </a:ext>
            </a:extLst>
          </p:cNvPr>
          <p:cNvSpPr>
            <a:spLocks noGrp="1"/>
          </p:cNvSpPr>
          <p:nvPr>
            <p:ph sz="quarter" idx="13"/>
          </p:nvPr>
        </p:nvSpPr>
        <p:spPr/>
        <p:txBody>
          <a:bodyPr/>
          <a:lstStyle/>
          <a:p>
            <a:pPr marL="0" indent="0" algn="just">
              <a:buNone/>
            </a:pPr>
            <a:r>
              <a:rPr lang="en-US" cap="none" dirty="0"/>
              <a:t>Have you ever needed a nearby service provider but didn’t know whom to contact? Quick serve is planned to make this easier by helping people quickly find and book local services in one place. The goal is to create a simple and practical solution to a common everyday problem.</a:t>
            </a:r>
          </a:p>
        </p:txBody>
      </p:sp>
      <p:pic>
        <p:nvPicPr>
          <p:cNvPr id="7" name="Content Placeholder 6">
            <a:extLst>
              <a:ext uri="{FF2B5EF4-FFF2-40B4-BE49-F238E27FC236}">
                <a16:creationId xmlns:a16="http://schemas.microsoft.com/office/drawing/2014/main" id="{54782FCC-CB40-4E1A-3253-5CB14DBA5F73}"/>
              </a:ext>
            </a:extLst>
          </p:cNvPr>
          <p:cNvPicPr>
            <a:picLocks noGrp="1" noChangeAspect="1"/>
          </p:cNvPicPr>
          <p:nvPr>
            <p:ph sz="quarter" idx="14"/>
          </p:nvPr>
        </p:nvPicPr>
        <p:blipFill>
          <a:blip r:embed="rId2">
            <a:extLst>
              <a:ext uri="{28A0092B-C50C-407E-A947-70E740481C1C}">
                <a14:useLocalDpi xmlns:a14="http://schemas.microsoft.com/office/drawing/2010/main" val="0"/>
              </a:ext>
            </a:extLst>
          </a:blip>
          <a:stretch>
            <a:fillRect/>
          </a:stretch>
        </p:blipFill>
        <p:spPr>
          <a:xfrm>
            <a:off x="6096000" y="2095847"/>
            <a:ext cx="5182225" cy="3695354"/>
          </a:xfrm>
          <a:prstGeom prst="ellipse">
            <a:avLst/>
          </a:prstGeom>
          <a:ln>
            <a:noFill/>
          </a:ln>
          <a:effectLst>
            <a:softEdge rad="112500"/>
          </a:effectLst>
        </p:spPr>
      </p:pic>
    </p:spTree>
    <p:extLst>
      <p:ext uri="{BB962C8B-B14F-4D97-AF65-F5344CB8AC3E}">
        <p14:creationId xmlns:p14="http://schemas.microsoft.com/office/powerpoint/2010/main" val="39015970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C1236-ABBB-59D8-CC38-9D4EB1AD2BC2}"/>
              </a:ext>
            </a:extLst>
          </p:cNvPr>
          <p:cNvSpPr>
            <a:spLocks noGrp="1"/>
          </p:cNvSpPr>
          <p:nvPr>
            <p:ph type="title"/>
          </p:nvPr>
        </p:nvSpPr>
        <p:spPr/>
        <p:txBody>
          <a:bodyPr/>
          <a:lstStyle/>
          <a:p>
            <a:r>
              <a:rPr lang="en-US" b="1" dirty="0"/>
              <a:t>Problem Statement</a:t>
            </a:r>
          </a:p>
        </p:txBody>
      </p:sp>
      <p:sp>
        <p:nvSpPr>
          <p:cNvPr id="3" name="Content Placeholder 2">
            <a:extLst>
              <a:ext uri="{FF2B5EF4-FFF2-40B4-BE49-F238E27FC236}">
                <a16:creationId xmlns:a16="http://schemas.microsoft.com/office/drawing/2014/main" id="{2E07B736-51CB-AC4A-519C-20E8D1AC4DF6}"/>
              </a:ext>
            </a:extLst>
          </p:cNvPr>
          <p:cNvSpPr>
            <a:spLocks noGrp="1"/>
          </p:cNvSpPr>
          <p:nvPr>
            <p:ph idx="1"/>
          </p:nvPr>
        </p:nvSpPr>
        <p:spPr/>
        <p:txBody>
          <a:bodyPr/>
          <a:lstStyle/>
          <a:p>
            <a:pPr algn="just"/>
            <a:r>
              <a:rPr lang="en-US" cap="none" dirty="0"/>
              <a:t>In daily life, people struggle to find reliable nearby service providers quickly. Traditional search methods (local shops, word-of-mouth) are slow and lack transparency in pricing and availability. Service providers also lack a digital presence to reach customers efficiently.</a:t>
            </a:r>
          </a:p>
          <a:p>
            <a:pPr algn="just"/>
            <a:r>
              <a:rPr lang="en-US" cap="none" dirty="0"/>
              <a:t>There is a need for a platform that connects users with verified local service providers in real time.</a:t>
            </a:r>
          </a:p>
          <a:p>
            <a:pPr algn="just"/>
            <a:endParaRPr lang="en-US" cap="none" dirty="0"/>
          </a:p>
        </p:txBody>
      </p:sp>
    </p:spTree>
    <p:extLst>
      <p:ext uri="{BB962C8B-B14F-4D97-AF65-F5344CB8AC3E}">
        <p14:creationId xmlns:p14="http://schemas.microsoft.com/office/powerpoint/2010/main" val="108504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02051-AA52-A1EF-DC51-77CED61D5C8B}"/>
              </a:ext>
            </a:extLst>
          </p:cNvPr>
          <p:cNvSpPr>
            <a:spLocks noGrp="1"/>
          </p:cNvSpPr>
          <p:nvPr>
            <p:ph type="title"/>
          </p:nvPr>
        </p:nvSpPr>
        <p:spPr/>
        <p:txBody>
          <a:bodyPr/>
          <a:lstStyle/>
          <a:p>
            <a:r>
              <a:rPr lang="en-US" dirty="0"/>
              <a:t>Objectives</a:t>
            </a:r>
          </a:p>
        </p:txBody>
      </p:sp>
      <p:sp>
        <p:nvSpPr>
          <p:cNvPr id="6" name="Content Placeholder 5">
            <a:extLst>
              <a:ext uri="{FF2B5EF4-FFF2-40B4-BE49-F238E27FC236}">
                <a16:creationId xmlns:a16="http://schemas.microsoft.com/office/drawing/2014/main" id="{199677D5-74F1-6213-BC62-94873E8A65FC}"/>
              </a:ext>
            </a:extLst>
          </p:cNvPr>
          <p:cNvSpPr>
            <a:spLocks noGrp="1"/>
          </p:cNvSpPr>
          <p:nvPr>
            <p:ph sz="quarter" idx="13"/>
          </p:nvPr>
        </p:nvSpPr>
        <p:spPr/>
        <p:txBody>
          <a:bodyPr/>
          <a:lstStyle/>
          <a:p>
            <a:pPr lvl="0" algn="just" eaLnBrk="0" fontAlgn="base" hangingPunct="0">
              <a:lnSpc>
                <a:spcPct val="100000"/>
              </a:lnSpc>
              <a:spcBef>
                <a:spcPct val="0"/>
              </a:spcBef>
              <a:spcAft>
                <a:spcPct val="0"/>
              </a:spcAft>
              <a:buClr>
                <a:srgbClr val="00B0F0"/>
              </a:buClr>
              <a:buFont typeface="Wingdings" panose="05000000000000000000" pitchFamily="2" charset="2"/>
              <a:buChar char="Ø"/>
            </a:pPr>
            <a:r>
              <a:rPr lang="en-US" altLang="en-US" cap="none" dirty="0">
                <a:latin typeface="Arial" panose="020B0604020202020204" pitchFamily="34" charset="0"/>
              </a:rPr>
              <a:t>Provide a </a:t>
            </a:r>
            <a:r>
              <a:rPr lang="en-US" altLang="en-US" b="1" cap="none" dirty="0">
                <a:latin typeface="Arial" panose="020B0604020202020204" pitchFamily="34" charset="0"/>
              </a:rPr>
              <a:t>user-friendly interface</a:t>
            </a:r>
            <a:r>
              <a:rPr lang="en-US" altLang="en-US" cap="none" dirty="0">
                <a:latin typeface="Arial" panose="020B0604020202020204" pitchFamily="34" charset="0"/>
              </a:rPr>
              <a:t> to search local services</a:t>
            </a:r>
          </a:p>
          <a:p>
            <a:pPr lvl="0" algn="just" eaLnBrk="0" fontAlgn="base" hangingPunct="0">
              <a:lnSpc>
                <a:spcPct val="100000"/>
              </a:lnSpc>
              <a:spcBef>
                <a:spcPct val="0"/>
              </a:spcBef>
              <a:spcAft>
                <a:spcPct val="0"/>
              </a:spcAft>
              <a:buClr>
                <a:srgbClr val="00B0F0"/>
              </a:buClr>
              <a:buFont typeface="Wingdings" panose="05000000000000000000" pitchFamily="2" charset="2"/>
              <a:buChar char="Ø"/>
            </a:pPr>
            <a:r>
              <a:rPr lang="en-US" altLang="en-US" cap="none" dirty="0">
                <a:latin typeface="Arial" panose="020B0604020202020204" pitchFamily="34" charset="0"/>
              </a:rPr>
              <a:t>Help users </a:t>
            </a:r>
            <a:r>
              <a:rPr lang="en-US" altLang="en-US" b="1" cap="none" dirty="0">
                <a:latin typeface="Arial" panose="020B0604020202020204" pitchFamily="34" charset="0"/>
              </a:rPr>
              <a:t>compare</a:t>
            </a:r>
            <a:r>
              <a:rPr lang="en-US" altLang="en-US" cap="none" dirty="0">
                <a:latin typeface="Arial" panose="020B0604020202020204" pitchFamily="34" charset="0"/>
              </a:rPr>
              <a:t> providers based on rating, cost, and distance</a:t>
            </a:r>
          </a:p>
          <a:p>
            <a:pPr lvl="0" algn="just" eaLnBrk="0" fontAlgn="base" hangingPunct="0">
              <a:lnSpc>
                <a:spcPct val="100000"/>
              </a:lnSpc>
              <a:spcBef>
                <a:spcPct val="0"/>
              </a:spcBef>
              <a:spcAft>
                <a:spcPct val="0"/>
              </a:spcAft>
              <a:buClr>
                <a:srgbClr val="00B0F0"/>
              </a:buClr>
              <a:buFont typeface="Wingdings" panose="05000000000000000000" pitchFamily="2" charset="2"/>
              <a:buChar char="Ø"/>
            </a:pPr>
            <a:r>
              <a:rPr lang="en-US" altLang="en-US" cap="none" dirty="0">
                <a:latin typeface="Arial" panose="020B0604020202020204" pitchFamily="34" charset="0"/>
              </a:rPr>
              <a:t>Offer </a:t>
            </a:r>
            <a:r>
              <a:rPr lang="en-US" altLang="en-US" b="1" cap="none" dirty="0">
                <a:latin typeface="Arial" panose="020B0604020202020204" pitchFamily="34" charset="0"/>
              </a:rPr>
              <a:t>simple &amp; secure booking</a:t>
            </a:r>
            <a:r>
              <a:rPr lang="en-US" altLang="en-US" cap="none" dirty="0">
                <a:latin typeface="Arial" panose="020B0604020202020204" pitchFamily="34" charset="0"/>
              </a:rPr>
              <a:t> system</a:t>
            </a:r>
          </a:p>
          <a:p>
            <a:pPr lvl="0" algn="just" eaLnBrk="0" fontAlgn="base" hangingPunct="0">
              <a:lnSpc>
                <a:spcPct val="100000"/>
              </a:lnSpc>
              <a:spcBef>
                <a:spcPct val="0"/>
              </a:spcBef>
              <a:spcAft>
                <a:spcPct val="0"/>
              </a:spcAft>
              <a:buClr>
                <a:srgbClr val="00B0F0"/>
              </a:buClr>
              <a:buFont typeface="Wingdings" panose="05000000000000000000" pitchFamily="2" charset="2"/>
              <a:buChar char="Ø"/>
            </a:pPr>
            <a:r>
              <a:rPr lang="en-US" altLang="en-US" cap="none" dirty="0">
                <a:latin typeface="Arial" panose="020B0604020202020204" pitchFamily="34" charset="0"/>
              </a:rPr>
              <a:t>Build a </a:t>
            </a:r>
            <a:r>
              <a:rPr lang="en-US" altLang="en-US" b="1" cap="none" dirty="0">
                <a:latin typeface="Arial" panose="020B0604020202020204" pitchFamily="34" charset="0"/>
              </a:rPr>
              <a:t>digital presence</a:t>
            </a:r>
            <a:r>
              <a:rPr lang="en-US" altLang="en-US" cap="none" dirty="0">
                <a:latin typeface="Arial" panose="020B0604020202020204" pitchFamily="34" charset="0"/>
              </a:rPr>
              <a:t> for small/local service businesses</a:t>
            </a:r>
          </a:p>
          <a:p>
            <a:pPr lvl="0" algn="just" eaLnBrk="0" fontAlgn="base" hangingPunct="0">
              <a:lnSpc>
                <a:spcPct val="100000"/>
              </a:lnSpc>
              <a:spcBef>
                <a:spcPct val="0"/>
              </a:spcBef>
              <a:spcAft>
                <a:spcPct val="0"/>
              </a:spcAft>
              <a:buClr>
                <a:srgbClr val="00B0F0"/>
              </a:buClr>
              <a:buFont typeface="Wingdings" panose="05000000000000000000" pitchFamily="2" charset="2"/>
              <a:buChar char="Ø"/>
            </a:pPr>
            <a:r>
              <a:rPr lang="en-US" altLang="en-US" cap="none" dirty="0">
                <a:latin typeface="Arial" panose="020B0604020202020204" pitchFamily="34" charset="0"/>
              </a:rPr>
              <a:t>Enable </a:t>
            </a:r>
            <a:r>
              <a:rPr lang="en-US" altLang="en-US" b="1" cap="none" dirty="0">
                <a:latin typeface="Arial" panose="020B0604020202020204" pitchFamily="34" charset="0"/>
              </a:rPr>
              <a:t>real-time service management</a:t>
            </a:r>
            <a:r>
              <a:rPr lang="en-US" altLang="en-US" cap="none" dirty="0">
                <a:latin typeface="Arial" panose="020B0604020202020204" pitchFamily="34" charset="0"/>
              </a:rPr>
              <a:t> (status, history, notifications)</a:t>
            </a:r>
            <a:endParaRPr lang="en-US" dirty="0"/>
          </a:p>
        </p:txBody>
      </p:sp>
      <p:graphicFrame>
        <p:nvGraphicFramePr>
          <p:cNvPr id="10" name="Content Placeholder 9">
            <a:extLst>
              <a:ext uri="{FF2B5EF4-FFF2-40B4-BE49-F238E27FC236}">
                <a16:creationId xmlns:a16="http://schemas.microsoft.com/office/drawing/2014/main" id="{F404558E-8C97-04ED-C728-1AC15696DEF2}"/>
              </a:ext>
            </a:extLst>
          </p:cNvPr>
          <p:cNvGraphicFramePr>
            <a:graphicFrameLocks noGrp="1"/>
          </p:cNvGraphicFramePr>
          <p:nvPr>
            <p:ph sz="quarter" idx="14"/>
            <p:extLst>
              <p:ext uri="{D42A27DB-BD31-4B8C-83A1-F6EECF244321}">
                <p14:modId xmlns:p14="http://schemas.microsoft.com/office/powerpoint/2010/main" val="2791478686"/>
              </p:ext>
            </p:extLst>
          </p:nvPr>
        </p:nvGraphicFramePr>
        <p:xfrm>
          <a:off x="5413664" y="1974274"/>
          <a:ext cx="5863936" cy="38169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40983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C3928-6F05-DDF9-308A-AB8CE903061E}"/>
              </a:ext>
            </a:extLst>
          </p:cNvPr>
          <p:cNvSpPr>
            <a:spLocks noGrp="1"/>
          </p:cNvSpPr>
          <p:nvPr>
            <p:ph type="title"/>
          </p:nvPr>
        </p:nvSpPr>
        <p:spPr/>
        <p:txBody>
          <a:bodyPr>
            <a:normAutofit fontScale="90000"/>
          </a:bodyPr>
          <a:lstStyle/>
          <a:p>
            <a:br>
              <a:rPr lang="en-US" dirty="0"/>
            </a:br>
            <a:br>
              <a:rPr lang="en-US" dirty="0"/>
            </a:br>
            <a:r>
              <a:rPr lang="en-US" b="1" dirty="0"/>
              <a:t>Hardware &amp; Software </a:t>
            </a:r>
            <a:r>
              <a:rPr lang="en-US" b="1" i="1" dirty="0">
                <a:effectLst>
                  <a:outerShdw blurRad="38100" dist="38100" dir="2700000" algn="tl">
                    <a:srgbClr val="000000">
                      <a:alpha val="43137"/>
                    </a:srgbClr>
                  </a:outerShdw>
                </a:effectLst>
                <a:cs typeface="Times New Roman" panose="02020603050405020304" pitchFamily="18" charset="0"/>
              </a:rPr>
              <a:t>Requirements</a:t>
            </a:r>
            <a:br>
              <a:rPr lang="en-US" b="1" dirty="0"/>
            </a:br>
            <a:endParaRPr lang="en-US" b="1" dirty="0"/>
          </a:p>
        </p:txBody>
      </p:sp>
      <p:sp>
        <p:nvSpPr>
          <p:cNvPr id="3" name="Content Placeholder 2">
            <a:extLst>
              <a:ext uri="{FF2B5EF4-FFF2-40B4-BE49-F238E27FC236}">
                <a16:creationId xmlns:a16="http://schemas.microsoft.com/office/drawing/2014/main" id="{4E823445-3CC7-B7D2-9B28-6C4C69400E18}"/>
              </a:ext>
            </a:extLst>
          </p:cNvPr>
          <p:cNvSpPr>
            <a:spLocks noGrp="1"/>
          </p:cNvSpPr>
          <p:nvPr>
            <p:ph idx="1"/>
          </p:nvPr>
        </p:nvSpPr>
        <p:spPr/>
        <p:txBody>
          <a:bodyPr/>
          <a:lstStyle/>
          <a:p>
            <a:pPr>
              <a:lnSpc>
                <a:spcPct val="150000"/>
              </a:lnSpc>
            </a:pPr>
            <a:endParaRPr lang="en-US"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27291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tial Circle 1">
            <a:extLst>
              <a:ext uri="{FF2B5EF4-FFF2-40B4-BE49-F238E27FC236}">
                <a16:creationId xmlns:a16="http://schemas.microsoft.com/office/drawing/2014/main" id="{5167F7DB-5B61-4D09-A8C5-988B8942E655}"/>
              </a:ext>
            </a:extLst>
          </p:cNvPr>
          <p:cNvSpPr/>
          <p:nvPr/>
        </p:nvSpPr>
        <p:spPr>
          <a:xfrm rot="13384186">
            <a:off x="-498925" y="-3683722"/>
            <a:ext cx="13748648" cy="13895244"/>
          </a:xfrm>
          <a:prstGeom prst="pie">
            <a:avLst>
              <a:gd name="adj1" fmla="val 21588198"/>
              <a:gd name="adj2" fmla="val 16283350"/>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10" name="Picture 9">
            <a:extLst>
              <a:ext uri="{FF2B5EF4-FFF2-40B4-BE49-F238E27FC236}">
                <a16:creationId xmlns:a16="http://schemas.microsoft.com/office/drawing/2014/main" id="{D1E79ADF-8529-7519-960F-AFC7858DA0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4650" y="1603375"/>
            <a:ext cx="3260725" cy="3260725"/>
          </a:xfrm>
          <a:prstGeom prst="rect">
            <a:avLst/>
          </a:prstGeom>
        </p:spPr>
      </p:pic>
      <p:sp>
        <p:nvSpPr>
          <p:cNvPr id="12" name="TextBox 11">
            <a:extLst>
              <a:ext uri="{FF2B5EF4-FFF2-40B4-BE49-F238E27FC236}">
                <a16:creationId xmlns:a16="http://schemas.microsoft.com/office/drawing/2014/main" id="{5F8713FB-7D9D-6881-53AF-7B37CAD1BE78}"/>
              </a:ext>
            </a:extLst>
          </p:cNvPr>
          <p:cNvSpPr txBox="1"/>
          <p:nvPr/>
        </p:nvSpPr>
        <p:spPr>
          <a:xfrm>
            <a:off x="889001" y="1790701"/>
            <a:ext cx="4565649" cy="1845185"/>
          </a:xfrm>
          <a:prstGeom prst="rect">
            <a:avLst/>
          </a:prstGeom>
          <a:noFill/>
        </p:spPr>
        <p:txBody>
          <a:bodyPr wrap="square">
            <a:spAutoFit/>
          </a:bodyPr>
          <a:lstStyle/>
          <a:p>
            <a:pPr>
              <a:lnSpc>
                <a:spcPct val="200000"/>
              </a:lnSpc>
            </a:pPr>
            <a:r>
              <a:rPr lang="en-US" sz="2000" b="1" i="1" u="sng" cap="none"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HARDWARE REQUIREMENTS:</a:t>
            </a:r>
          </a:p>
          <a:p>
            <a:pPr>
              <a:lnSpc>
                <a:spcPct val="200000"/>
              </a:lnSpc>
            </a:pPr>
            <a:r>
              <a:rPr lang="en-US" sz="2000" b="1" cap="none" dirty="0">
                <a:latin typeface="Times New Roman" panose="02020603050405020304" pitchFamily="18" charset="0"/>
                <a:cs typeface="Times New Roman" panose="02020603050405020304" pitchFamily="18" charset="0"/>
              </a:rPr>
              <a:t>RAM &amp; SSD</a:t>
            </a:r>
            <a:r>
              <a:rPr lang="en-US" sz="2000" cap="none" dirty="0">
                <a:latin typeface="Times New Roman" panose="02020603050405020304" pitchFamily="18" charset="0"/>
                <a:cs typeface="Times New Roman" panose="02020603050405020304" pitchFamily="18" charset="0"/>
              </a:rPr>
              <a:t>:8GB, 512 SSD</a:t>
            </a:r>
          </a:p>
          <a:p>
            <a:pPr>
              <a:lnSpc>
                <a:spcPct val="200000"/>
              </a:lnSpc>
            </a:pPr>
            <a:r>
              <a:rPr lang="en-US" sz="2000" b="1" cap="none" dirty="0">
                <a:latin typeface="Times New Roman" panose="02020603050405020304" pitchFamily="18" charset="0"/>
                <a:cs typeface="Times New Roman" panose="02020603050405020304" pitchFamily="18" charset="0"/>
              </a:rPr>
              <a:t>Processor</a:t>
            </a:r>
            <a:r>
              <a:rPr lang="en-US" sz="2000" cap="none" dirty="0">
                <a:latin typeface="Times New Roman" panose="02020603050405020304" pitchFamily="18" charset="0"/>
                <a:cs typeface="Times New Roman" panose="02020603050405020304" pitchFamily="18" charset="0"/>
              </a:rPr>
              <a:t>:i5 or</a:t>
            </a:r>
            <a:r>
              <a:rPr lang="en-US" sz="2000" dirty="0"/>
              <a:t> above (or equivalent)</a:t>
            </a:r>
          </a:p>
        </p:txBody>
      </p:sp>
    </p:spTree>
    <p:extLst>
      <p:ext uri="{BB962C8B-B14F-4D97-AF65-F5344CB8AC3E}">
        <p14:creationId xmlns:p14="http://schemas.microsoft.com/office/powerpoint/2010/main" val="18972522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tial Circle 4">
            <a:extLst>
              <a:ext uri="{FF2B5EF4-FFF2-40B4-BE49-F238E27FC236}">
                <a16:creationId xmlns:a16="http://schemas.microsoft.com/office/drawing/2014/main" id="{51612849-E5D8-57CB-306E-CE84A46C0122}"/>
              </a:ext>
            </a:extLst>
          </p:cNvPr>
          <p:cNvSpPr/>
          <p:nvPr/>
        </p:nvSpPr>
        <p:spPr>
          <a:xfrm rot="2513311">
            <a:off x="-1441304" y="-2193616"/>
            <a:ext cx="12822079" cy="11709910"/>
          </a:xfrm>
          <a:prstGeom prst="pi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6" name="Picture 5">
            <a:extLst>
              <a:ext uri="{FF2B5EF4-FFF2-40B4-BE49-F238E27FC236}">
                <a16:creationId xmlns:a16="http://schemas.microsoft.com/office/drawing/2014/main" id="{37812756-F2BB-C19B-9FF6-9614A6D364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3339372" y="1798637"/>
            <a:ext cx="3260725" cy="3260725"/>
          </a:xfrm>
          <a:prstGeom prst="rect">
            <a:avLst/>
          </a:prstGeom>
        </p:spPr>
      </p:pic>
      <p:sp>
        <p:nvSpPr>
          <p:cNvPr id="8" name="TextBox 7">
            <a:extLst>
              <a:ext uri="{FF2B5EF4-FFF2-40B4-BE49-F238E27FC236}">
                <a16:creationId xmlns:a16="http://schemas.microsoft.com/office/drawing/2014/main" id="{6FD63A92-BCFD-EE47-9F26-EFE429870A42}"/>
              </a:ext>
            </a:extLst>
          </p:cNvPr>
          <p:cNvSpPr txBox="1"/>
          <p:nvPr/>
        </p:nvSpPr>
        <p:spPr>
          <a:xfrm>
            <a:off x="7751928" y="1798637"/>
            <a:ext cx="4585647" cy="3416320"/>
          </a:xfrm>
          <a:prstGeom prst="rect">
            <a:avLst/>
          </a:prstGeom>
          <a:noFill/>
        </p:spPr>
        <p:txBody>
          <a:bodyPr wrap="square">
            <a:spAutoFit/>
          </a:bodyPr>
          <a:lstStyle/>
          <a:p>
            <a:pPr marL="0" indent="0">
              <a:buNone/>
            </a:pPr>
            <a:r>
              <a:rPr lang="en-US" b="1" i="1" u="sng" cap="none" dirty="0">
                <a:latin typeface="Times New Roman" panose="02020603050405020304" pitchFamily="18" charset="0"/>
                <a:cs typeface="Times New Roman" panose="02020603050405020304" pitchFamily="18" charset="0"/>
              </a:rPr>
              <a:t>Software Requirements</a:t>
            </a:r>
          </a:p>
          <a:p>
            <a:pPr marL="0" indent="0">
              <a:buNone/>
            </a:pPr>
            <a:r>
              <a:rPr lang="en-US" b="1" cap="none" dirty="0">
                <a:latin typeface="Times New Roman" panose="02020603050405020304" pitchFamily="18" charset="0"/>
                <a:cs typeface="Times New Roman" panose="02020603050405020304" pitchFamily="18" charset="0"/>
              </a:rPr>
              <a:t>Frontend:</a:t>
            </a:r>
            <a:r>
              <a:rPr lang="en-US" cap="none" dirty="0">
                <a:latin typeface="Times New Roman" panose="02020603050405020304" pitchFamily="18" charset="0"/>
                <a:cs typeface="Times New Roman" panose="02020603050405020304" pitchFamily="18" charset="0"/>
              </a:rPr>
              <a:t> HTML, CSS, JavaScript</a:t>
            </a:r>
            <a:br>
              <a:rPr lang="en-US" cap="none" dirty="0">
                <a:latin typeface="Times New Roman" panose="02020603050405020304" pitchFamily="18" charset="0"/>
                <a:cs typeface="Times New Roman" panose="02020603050405020304" pitchFamily="18" charset="0"/>
              </a:rPr>
            </a:br>
            <a:r>
              <a:rPr lang="en-US" b="1" cap="none" dirty="0">
                <a:latin typeface="Times New Roman" panose="02020603050405020304" pitchFamily="18" charset="0"/>
                <a:cs typeface="Times New Roman" panose="02020603050405020304" pitchFamily="18" charset="0"/>
              </a:rPr>
              <a:t>Backend:</a:t>
            </a:r>
            <a:r>
              <a:rPr lang="en-US" cap="none" dirty="0">
                <a:latin typeface="Times New Roman" panose="02020603050405020304" pitchFamily="18" charset="0"/>
                <a:cs typeface="Times New Roman" panose="02020603050405020304" pitchFamily="18" charset="0"/>
              </a:rPr>
              <a:t> Java (spring boot), Jakarta persistence API, hibernate</a:t>
            </a:r>
            <a:br>
              <a:rPr lang="en-US" cap="none" dirty="0">
                <a:latin typeface="Times New Roman" panose="02020603050405020304" pitchFamily="18" charset="0"/>
                <a:cs typeface="Times New Roman" panose="02020603050405020304" pitchFamily="18" charset="0"/>
              </a:rPr>
            </a:br>
            <a:r>
              <a:rPr lang="en-US" b="1" cap="none" dirty="0">
                <a:latin typeface="Times New Roman" panose="02020603050405020304" pitchFamily="18" charset="0"/>
                <a:cs typeface="Times New Roman" panose="02020603050405020304" pitchFamily="18" charset="0"/>
              </a:rPr>
              <a:t>Database:</a:t>
            </a:r>
            <a:r>
              <a:rPr lang="en-US" cap="none" dirty="0">
                <a:latin typeface="Times New Roman" panose="02020603050405020304" pitchFamily="18" charset="0"/>
                <a:cs typeface="Times New Roman" panose="02020603050405020304" pitchFamily="18" charset="0"/>
              </a:rPr>
              <a:t> MySQL</a:t>
            </a:r>
          </a:p>
          <a:p>
            <a:pPr marL="0" indent="0">
              <a:buNone/>
            </a:pPr>
            <a:r>
              <a:rPr lang="en-US" b="1" cap="none" dirty="0">
                <a:latin typeface="Times New Roman" panose="02020603050405020304" pitchFamily="18" charset="0"/>
                <a:cs typeface="Times New Roman" panose="02020603050405020304" pitchFamily="18" charset="0"/>
              </a:rPr>
              <a:t>IDE's</a:t>
            </a:r>
            <a:r>
              <a:rPr lang="en-US" cap="none" dirty="0">
                <a:latin typeface="Times New Roman" panose="02020603050405020304" pitchFamily="18" charset="0"/>
                <a:cs typeface="Times New Roman" panose="02020603050405020304" pitchFamily="18" charset="0"/>
              </a:rPr>
              <a:t>: IntelliJ, Eclipse, Postman, </a:t>
            </a:r>
            <a:r>
              <a:rPr lang="en-US" cap="none" dirty="0" err="1">
                <a:latin typeface="Times New Roman" panose="02020603050405020304" pitchFamily="18" charset="0"/>
                <a:cs typeface="Times New Roman" panose="02020603050405020304" pitchFamily="18" charset="0"/>
              </a:rPr>
              <a:t>VsCode</a:t>
            </a:r>
            <a:br>
              <a:rPr lang="en-US" cap="none" dirty="0">
                <a:latin typeface="Times New Roman" panose="02020603050405020304" pitchFamily="18" charset="0"/>
                <a:cs typeface="Times New Roman" panose="02020603050405020304" pitchFamily="18" charset="0"/>
              </a:rPr>
            </a:br>
            <a:r>
              <a:rPr lang="en-US" b="1" cap="none" dirty="0">
                <a:latin typeface="Times New Roman" panose="02020603050405020304" pitchFamily="18" charset="0"/>
                <a:cs typeface="Times New Roman" panose="02020603050405020304" pitchFamily="18" charset="0"/>
              </a:rPr>
              <a:t>Version Control: </a:t>
            </a:r>
            <a:r>
              <a:rPr lang="en-US" cap="none" dirty="0">
                <a:latin typeface="Times New Roman" panose="02020603050405020304" pitchFamily="18" charset="0"/>
                <a:cs typeface="Times New Roman" panose="02020603050405020304" pitchFamily="18" charset="0"/>
              </a:rPr>
              <a:t>Git &amp; GitHub</a:t>
            </a:r>
          </a:p>
          <a:p>
            <a:r>
              <a:rPr lang="en-US" dirty="0">
                <a:latin typeface="Times New Roman" panose="02020603050405020304" pitchFamily="18" charset="0"/>
                <a:cs typeface="Times New Roman" panose="02020603050405020304" pitchFamily="18" charset="0"/>
              </a:rPr>
              <a:t>Other </a:t>
            </a:r>
            <a:r>
              <a:rPr lang="en-US" b="1" dirty="0">
                <a:latin typeface="Times New Roman" panose="02020603050405020304" pitchFamily="18" charset="0"/>
                <a:cs typeface="Times New Roman" panose="02020603050405020304" pitchFamily="18" charset="0"/>
              </a:rPr>
              <a:t>Tools:</a:t>
            </a:r>
            <a:r>
              <a:rPr lang="en-US" dirty="0">
                <a:latin typeface="Times New Roman" panose="02020603050405020304" pitchFamily="18" charset="0"/>
                <a:cs typeface="Times New Roman" panose="02020603050405020304" pitchFamily="18" charset="0"/>
              </a:rPr>
              <a:t> spring tool suite (STS), maven</a:t>
            </a:r>
            <a:br>
              <a:rPr lang="en-US" cap="none" dirty="0">
                <a:latin typeface="Times New Roman" panose="02020603050405020304" pitchFamily="18" charset="0"/>
                <a:cs typeface="Times New Roman" panose="02020603050405020304" pitchFamily="18" charset="0"/>
              </a:rPr>
            </a:br>
            <a:r>
              <a:rPr lang="en-US" b="1" cap="none" dirty="0">
                <a:latin typeface="Times New Roman" panose="02020603050405020304" pitchFamily="18" charset="0"/>
                <a:cs typeface="Times New Roman" panose="02020603050405020304" pitchFamily="18" charset="0"/>
              </a:rPr>
              <a:t>Server:</a:t>
            </a:r>
            <a:r>
              <a:rPr lang="en-US" cap="none" dirty="0">
                <a:latin typeface="Times New Roman" panose="02020603050405020304" pitchFamily="18" charset="0"/>
                <a:cs typeface="Times New Roman" panose="02020603050405020304" pitchFamily="18" charset="0"/>
              </a:rPr>
              <a:t> Apache tomcat (embedded in spring boot)</a:t>
            </a:r>
            <a:br>
              <a:rPr lang="en-US" cap="none" dirty="0">
                <a:latin typeface="Times New Roman" panose="02020603050405020304" pitchFamily="18" charset="0"/>
                <a:cs typeface="Times New Roman" panose="02020603050405020304" pitchFamily="18" charset="0"/>
              </a:rPr>
            </a:br>
            <a:r>
              <a:rPr lang="en-US" b="1" cap="none" dirty="0">
                <a:latin typeface="Times New Roman" panose="02020603050405020304" pitchFamily="18" charset="0"/>
                <a:cs typeface="Times New Roman" panose="02020603050405020304" pitchFamily="18" charset="0"/>
              </a:rPr>
              <a:t>Environment: </a:t>
            </a:r>
            <a:r>
              <a:rPr lang="en-US" cap="none" dirty="0">
                <a:latin typeface="Times New Roman" panose="02020603050405020304" pitchFamily="18" charset="0"/>
                <a:cs typeface="Times New Roman" panose="02020603050405020304" pitchFamily="18" charset="0"/>
              </a:rPr>
              <a:t>JDK 21, windows</a:t>
            </a:r>
            <a:br>
              <a:rPr lang="en-US" cap="none" dirty="0">
                <a:latin typeface="Times New Roman" panose="02020603050405020304" pitchFamily="18" charset="0"/>
                <a:cs typeface="Times New Roman" panose="02020603050405020304" pitchFamily="18" charset="0"/>
              </a:rPr>
            </a:br>
            <a:r>
              <a:rPr lang="en-US" b="1" cap="none" dirty="0">
                <a:latin typeface="Times New Roman" panose="02020603050405020304" pitchFamily="18" charset="0"/>
                <a:cs typeface="Times New Roman" panose="02020603050405020304" pitchFamily="18" charset="0"/>
              </a:rPr>
              <a:t>Browser:</a:t>
            </a:r>
            <a:r>
              <a:rPr lang="en-US" cap="none" dirty="0">
                <a:latin typeface="Times New Roman" panose="02020603050405020304" pitchFamily="18" charset="0"/>
                <a:cs typeface="Times New Roman" panose="02020603050405020304" pitchFamily="18" charset="0"/>
              </a:rPr>
              <a:t> chrome, Firefox, or edge</a:t>
            </a:r>
          </a:p>
        </p:txBody>
      </p:sp>
      <p:sp>
        <p:nvSpPr>
          <p:cNvPr id="3" name="Rectangle 2">
            <a:extLst>
              <a:ext uri="{FF2B5EF4-FFF2-40B4-BE49-F238E27FC236}">
                <a16:creationId xmlns:a16="http://schemas.microsoft.com/office/drawing/2014/main" id="{A919F343-0000-26C1-4D13-7E702076527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IntelliJ IDEA / Eclipse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Postman (API testing)</a:t>
            </a:r>
          </a:p>
        </p:txBody>
      </p:sp>
      <p:sp>
        <p:nvSpPr>
          <p:cNvPr id="4" name="Rectangle 3">
            <a:extLst>
              <a:ext uri="{FF2B5EF4-FFF2-40B4-BE49-F238E27FC236}">
                <a16:creationId xmlns:a16="http://schemas.microsoft.com/office/drawing/2014/main" id="{F79A39F6-5741-6ED9-D7D1-2896BDE2D29E}"/>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IntelliJ IDEA / Eclipse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Postman (API testing)</a:t>
            </a:r>
          </a:p>
        </p:txBody>
      </p:sp>
    </p:spTree>
    <p:extLst>
      <p:ext uri="{BB962C8B-B14F-4D97-AF65-F5344CB8AC3E}">
        <p14:creationId xmlns:p14="http://schemas.microsoft.com/office/powerpoint/2010/main" val="25109596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DF52A-75C0-DBA4-98FC-6AEA055CF0F1}"/>
              </a:ext>
            </a:extLst>
          </p:cNvPr>
          <p:cNvSpPr>
            <a:spLocks noGrp="1"/>
          </p:cNvSpPr>
          <p:nvPr>
            <p:ph type="title"/>
          </p:nvPr>
        </p:nvSpPr>
        <p:spPr/>
        <p:txBody>
          <a:bodyPr>
            <a:normAutofit/>
          </a:bodyPr>
          <a:lstStyle/>
          <a:p>
            <a:r>
              <a:rPr lang="en-US" b="1" dirty="0"/>
              <a:t>Non-Functional Requirements</a:t>
            </a:r>
          </a:p>
        </p:txBody>
      </p:sp>
      <p:graphicFrame>
        <p:nvGraphicFramePr>
          <p:cNvPr id="12" name="Content Placeholder 11">
            <a:extLst>
              <a:ext uri="{FF2B5EF4-FFF2-40B4-BE49-F238E27FC236}">
                <a16:creationId xmlns:a16="http://schemas.microsoft.com/office/drawing/2014/main" id="{3DBEE0AA-35F1-E29C-CE0C-0C2855384747}"/>
              </a:ext>
            </a:extLst>
          </p:cNvPr>
          <p:cNvGraphicFramePr>
            <a:graphicFrameLocks noGrp="1"/>
          </p:cNvGraphicFramePr>
          <p:nvPr>
            <p:ph sz="quarter" idx="14"/>
            <p:extLst>
              <p:ext uri="{D42A27DB-BD31-4B8C-83A1-F6EECF244321}">
                <p14:modId xmlns:p14="http://schemas.microsoft.com/office/powerpoint/2010/main" val="447691788"/>
              </p:ext>
            </p:extLst>
          </p:nvPr>
        </p:nvGraphicFramePr>
        <p:xfrm>
          <a:off x="6172200" y="2367092"/>
          <a:ext cx="5105400" cy="34241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Content Placeholder 10">
            <a:extLst>
              <a:ext uri="{FF2B5EF4-FFF2-40B4-BE49-F238E27FC236}">
                <a16:creationId xmlns:a16="http://schemas.microsoft.com/office/drawing/2014/main" id="{39236219-6789-0C8F-6D5F-6FDF45EE36E4}"/>
              </a:ext>
            </a:extLst>
          </p:cNvPr>
          <p:cNvSpPr>
            <a:spLocks noGrp="1"/>
          </p:cNvSpPr>
          <p:nvPr>
            <p:ph sz="quarter" idx="13"/>
          </p:nvPr>
        </p:nvSpPr>
        <p:spPr/>
        <p:txBody>
          <a:bodyPr/>
          <a:lstStyle/>
          <a:p>
            <a:pPr>
              <a:buClr>
                <a:srgbClr val="00B0F0"/>
              </a:buClr>
              <a:buFont typeface="Wingdings" panose="05000000000000000000" pitchFamily="2" charset="2"/>
              <a:buChar char="Ø"/>
            </a:pPr>
            <a:r>
              <a:rPr lang="en-US" b="1" dirty="0"/>
              <a:t>Security</a:t>
            </a:r>
            <a:r>
              <a:rPr lang="en-US" dirty="0"/>
              <a:t> : protected credentials, data privacy</a:t>
            </a:r>
          </a:p>
          <a:p>
            <a:pPr>
              <a:buClr>
                <a:srgbClr val="00B0F0"/>
              </a:buClr>
              <a:buFont typeface="Wingdings" panose="05000000000000000000" pitchFamily="2" charset="2"/>
              <a:buChar char="Ø"/>
            </a:pPr>
            <a:r>
              <a:rPr lang="en-US" b="1" dirty="0"/>
              <a:t>Performance</a:t>
            </a:r>
            <a:r>
              <a:rPr lang="en-US" dirty="0"/>
              <a:t> : fast search responses</a:t>
            </a:r>
          </a:p>
          <a:p>
            <a:pPr>
              <a:buClr>
                <a:srgbClr val="00B0F0"/>
              </a:buClr>
              <a:buFont typeface="Wingdings" panose="05000000000000000000" pitchFamily="2" charset="2"/>
              <a:buChar char="Ø"/>
            </a:pPr>
            <a:r>
              <a:rPr lang="en-US" b="1" dirty="0"/>
              <a:t>Scalability</a:t>
            </a:r>
            <a:r>
              <a:rPr lang="en-US" dirty="0"/>
              <a:t> : can handle more users in future</a:t>
            </a:r>
          </a:p>
          <a:p>
            <a:pPr>
              <a:buClr>
                <a:srgbClr val="00B0F0"/>
              </a:buClr>
              <a:buFont typeface="Wingdings" panose="05000000000000000000" pitchFamily="2" charset="2"/>
              <a:buChar char="Ø"/>
            </a:pPr>
            <a:r>
              <a:rPr lang="en-US" b="1" dirty="0"/>
              <a:t>Reliability</a:t>
            </a:r>
            <a:r>
              <a:rPr lang="en-US" dirty="0"/>
              <a:t> : data consistency and uptime</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1153536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Custom 1">
      <a:majorFont>
        <a:latin typeface="Times New Roman"/>
        <a:ea typeface=""/>
        <a:cs typeface=""/>
      </a:majorFont>
      <a:minorFont>
        <a:latin typeface="Times New Roman"/>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284</TotalTime>
  <Words>614</Words>
  <Application>Microsoft Office PowerPoint</Application>
  <PresentationFormat>Widescreen</PresentationFormat>
  <Paragraphs>99</Paragraphs>
  <Slides>17</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Times New Roman</vt:lpstr>
      <vt:lpstr>Wingdings</vt:lpstr>
      <vt:lpstr>Droplet</vt:lpstr>
      <vt:lpstr>Quick Serve – Localized Service Discovery and Booking App </vt:lpstr>
      <vt:lpstr>Outline</vt:lpstr>
      <vt:lpstr>Introduction</vt:lpstr>
      <vt:lpstr>Problem Statement</vt:lpstr>
      <vt:lpstr>Objectives</vt:lpstr>
      <vt:lpstr>  Hardware &amp; Software Requirements </vt:lpstr>
      <vt:lpstr>PowerPoint Presentation</vt:lpstr>
      <vt:lpstr>PowerPoint Presentation</vt:lpstr>
      <vt:lpstr>Non-Functional Requirements</vt:lpstr>
      <vt:lpstr> Functionality of Service Spot </vt:lpstr>
      <vt:lpstr>Methodology</vt:lpstr>
      <vt:lpstr>System Architecture/Proposed work Block diagram</vt:lpstr>
      <vt:lpstr>Use case Diagram</vt:lpstr>
      <vt:lpstr>Benefits of Service Spot</vt:lpstr>
      <vt:lpstr>Conclusion</vt:lpstr>
      <vt:lpstr>Any doubts &amp;&amp; suggestions?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Venkata siva Ragala</dc:creator>
  <cp:lastModifiedBy>Venkata siva Ragala</cp:lastModifiedBy>
  <cp:revision>9</cp:revision>
  <dcterms:created xsi:type="dcterms:W3CDTF">2025-10-08T17:07:25Z</dcterms:created>
  <dcterms:modified xsi:type="dcterms:W3CDTF">2025-11-21T05:33:05Z</dcterms:modified>
</cp:coreProperties>
</file>

<file path=docProps/thumbnail.jpeg>
</file>